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147471654" r:id="rId5"/>
    <p:sldId id="2147471703" r:id="rId6"/>
    <p:sldId id="2147471704" r:id="rId7"/>
    <p:sldId id="2147471705" r:id="rId8"/>
    <p:sldId id="2147471707" r:id="rId9"/>
    <p:sldId id="2147471708" r:id="rId10"/>
    <p:sldId id="2147471709" r:id="rId11"/>
    <p:sldId id="2147471710" r:id="rId12"/>
    <p:sldId id="2147471711" r:id="rId13"/>
    <p:sldId id="2147471706" r:id="rId14"/>
    <p:sldId id="2147471713" r:id="rId15"/>
    <p:sldId id="477" r:id="rId16"/>
    <p:sldId id="407" r:id="rId17"/>
    <p:sldId id="408" r:id="rId18"/>
    <p:sldId id="409" r:id="rId19"/>
    <p:sldId id="478" r:id="rId20"/>
    <p:sldId id="2147471687" r:id="rId21"/>
    <p:sldId id="2147471688" r:id="rId22"/>
    <p:sldId id="2147471715" r:id="rId23"/>
    <p:sldId id="2147471716" r:id="rId24"/>
    <p:sldId id="2147471717" r:id="rId25"/>
    <p:sldId id="2147471718" r:id="rId26"/>
    <p:sldId id="2147471682" r:id="rId27"/>
    <p:sldId id="2147471686" r:id="rId28"/>
    <p:sldId id="2147471714" r:id="rId29"/>
    <p:sldId id="2147471720" r:id="rId30"/>
    <p:sldId id="21474716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 id="2147471703"/>
            <p14:sldId id="2147471704"/>
            <p14:sldId id="2147471705"/>
            <p14:sldId id="2147471707"/>
            <p14:sldId id="2147471708"/>
            <p14:sldId id="2147471709"/>
            <p14:sldId id="2147471710"/>
            <p14:sldId id="2147471711"/>
            <p14:sldId id="2147471706"/>
            <p14:sldId id="2147471713"/>
            <p14:sldId id="477"/>
            <p14:sldId id="407"/>
            <p14:sldId id="408"/>
            <p14:sldId id="409"/>
            <p14:sldId id="478"/>
            <p14:sldId id="2147471687"/>
            <p14:sldId id="2147471688"/>
            <p14:sldId id="2147471715"/>
            <p14:sldId id="2147471716"/>
            <p14:sldId id="2147471717"/>
            <p14:sldId id="2147471718"/>
            <p14:sldId id="2147471682"/>
            <p14:sldId id="2147471686"/>
            <p14:sldId id="2147471714"/>
            <p14:sldId id="2147471720"/>
          </p14:sldIdLst>
        </p14:section>
        <p14:section name="Outro" id="{406F0FED-5EBB-4DD0-A957-7FEC28548788}">
          <p14:sldIdLst>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08C"/>
    <a:srgbClr val="C9DA74"/>
    <a:srgbClr val="BBD153"/>
    <a:srgbClr val="C2D565"/>
    <a:srgbClr val="22404D"/>
    <a:srgbClr val="F1B9C5"/>
    <a:srgbClr val="DC5874"/>
    <a:srgbClr val="54BFE1"/>
    <a:srgbClr val="A2D5DD"/>
    <a:srgbClr val="67B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28E9A-C83A-490E-B055-1911CC6C2310}" v="16" dt="2025-09-09T10:03:59.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4" autoAdjust="0"/>
    <p:restoredTop sz="91312" autoAdjust="0"/>
  </p:normalViewPr>
  <p:slideViewPr>
    <p:cSldViewPr snapToGrid="0">
      <p:cViewPr varScale="1">
        <p:scale>
          <a:sx n="168" d="100"/>
          <a:sy n="168" d="100"/>
        </p:scale>
        <p:origin x="2220" y="1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11028E9A-C83A-490E-B055-1911CC6C2310}"/>
    <pc:docChg chg="modSld">
      <pc:chgData name="David Stewart" userId="40cffe60-b158-4416-946b-e9ac5816f94c" providerId="ADAL" clId="{11028E9A-C83A-490E-B055-1911CC6C2310}" dt="2025-06-26T11:24:41.235" v="18" actId="14826"/>
      <pc:docMkLst>
        <pc:docMk/>
      </pc:docMkLst>
      <pc:sldChg chg="modSp">
        <pc:chgData name="David Stewart" userId="40cffe60-b158-4416-946b-e9ac5816f94c" providerId="ADAL" clId="{11028E9A-C83A-490E-B055-1911CC6C2310}" dt="2025-06-26T11:24:12.931" v="15" actId="14826"/>
        <pc:sldMkLst>
          <pc:docMk/>
          <pc:sldMk cId="3980716805" sldId="407"/>
        </pc:sldMkLst>
      </pc:sldChg>
      <pc:sldChg chg="modSp">
        <pc:chgData name="David Stewart" userId="40cffe60-b158-4416-946b-e9ac5816f94c" providerId="ADAL" clId="{11028E9A-C83A-490E-B055-1911CC6C2310}" dt="2025-06-26T11:23:50.967" v="14" actId="14826"/>
        <pc:sldMkLst>
          <pc:docMk/>
          <pc:sldMk cId="548896648" sldId="408"/>
        </pc:sldMkLst>
      </pc:sldChg>
      <pc:sldChg chg="modSp">
        <pc:chgData name="David Stewart" userId="40cffe60-b158-4416-946b-e9ac5816f94c" providerId="ADAL" clId="{11028E9A-C83A-490E-B055-1911CC6C2310}" dt="2025-06-26T11:23:35.451" v="13" actId="14826"/>
        <pc:sldMkLst>
          <pc:docMk/>
          <pc:sldMk cId="3389037946" sldId="409"/>
        </pc:sldMkLst>
      </pc:sldChg>
      <pc:sldChg chg="modSp mod">
        <pc:chgData name="David Stewart" userId="40cffe60-b158-4416-946b-e9ac5816f94c" providerId="ADAL" clId="{11028E9A-C83A-490E-B055-1911CC6C2310}" dt="2025-06-26T11:24:41.235" v="18" actId="14826"/>
        <pc:sldMkLst>
          <pc:docMk/>
          <pc:sldMk cId="3214218685" sldId="478"/>
        </pc:sldMkLst>
      </pc:sldChg>
      <pc:sldChg chg="modSp">
        <pc:chgData name="David Stewart" userId="40cffe60-b158-4416-946b-e9ac5816f94c" providerId="ADAL" clId="{11028E9A-C83A-490E-B055-1911CC6C2310}" dt="2025-06-05T09:18:29.963" v="8" actId="20577"/>
        <pc:sldMkLst>
          <pc:docMk/>
          <pc:sldMk cId="1256148955" sldId="2147471688"/>
        </pc:sldMkLst>
      </pc:sldChg>
      <pc:sldChg chg="modSp mod">
        <pc:chgData name="David Stewart" userId="40cffe60-b158-4416-946b-e9ac5816f94c" providerId="ADAL" clId="{11028E9A-C83A-490E-B055-1911CC6C2310}" dt="2025-06-12T14:04:18.699" v="12" actId="33935"/>
        <pc:sldMkLst>
          <pc:docMk/>
          <pc:sldMk cId="1957127542" sldId="2147471716"/>
        </pc:sldMkLst>
      </pc:sldChg>
    </pc:docChg>
  </pc:docChgLst>
  <pc:docChgLst>
    <pc:chgData name="David Stewart" userId="40cffe60-b158-4416-946b-e9ac5816f94c" providerId="ADAL" clId="{88702B3D-1048-4C58-A166-A96D7A7DF0EE}"/>
    <pc:docChg chg="undo custSel addSld delSld modSld modSection">
      <pc:chgData name="David Stewart" userId="40cffe60-b158-4416-946b-e9ac5816f94c" providerId="ADAL" clId="{88702B3D-1048-4C58-A166-A96D7A7DF0EE}" dt="2025-01-16T11:06:49.775" v="323"/>
      <pc:docMkLst>
        <pc:docMk/>
      </pc:docMkLst>
      <pc:sldChg chg="modSp mod">
        <pc:chgData name="David Stewart" userId="40cffe60-b158-4416-946b-e9ac5816f94c" providerId="ADAL" clId="{88702B3D-1048-4C58-A166-A96D7A7DF0EE}" dt="2025-01-16T10:00:24.192" v="27" actId="20577"/>
        <pc:sldMkLst>
          <pc:docMk/>
          <pc:sldMk cId="3389037946" sldId="409"/>
        </pc:sldMkLst>
      </pc:sldChg>
      <pc:sldChg chg="modSp">
        <pc:chgData name="David Stewart" userId="40cffe60-b158-4416-946b-e9ac5816f94c" providerId="ADAL" clId="{88702B3D-1048-4C58-A166-A96D7A7DF0EE}" dt="2025-01-16T09:55:45.318" v="1"/>
        <pc:sldMkLst>
          <pc:docMk/>
          <pc:sldMk cId="3742341548" sldId="477"/>
        </pc:sldMkLst>
      </pc:sldChg>
      <pc:sldChg chg="modSp mod">
        <pc:chgData name="David Stewart" userId="40cffe60-b158-4416-946b-e9ac5816f94c" providerId="ADAL" clId="{88702B3D-1048-4C58-A166-A96D7A7DF0EE}" dt="2025-01-16T10:00:30.882" v="31" actId="20577"/>
        <pc:sldMkLst>
          <pc:docMk/>
          <pc:sldMk cId="3214218685" sldId="478"/>
        </pc:sldMkLst>
      </pc:sldChg>
      <pc:sldChg chg="modSp mod modNotes modNotesTx">
        <pc:chgData name="David Stewart" userId="40cffe60-b158-4416-946b-e9ac5816f94c" providerId="ADAL" clId="{88702B3D-1048-4C58-A166-A96D7A7DF0EE}" dt="2025-01-16T10:10:11.886" v="308" actId="20577"/>
        <pc:sldMkLst>
          <pc:docMk/>
          <pc:sldMk cId="2297772065" sldId="2147471654"/>
        </pc:sldMkLst>
      </pc:sldChg>
      <pc:sldChg chg="modSp">
        <pc:chgData name="David Stewart" userId="40cffe60-b158-4416-946b-e9ac5816f94c" providerId="ADAL" clId="{88702B3D-1048-4C58-A166-A96D7A7DF0EE}" dt="2025-01-16T10:09:50.536" v="301" actId="20577"/>
        <pc:sldMkLst>
          <pc:docMk/>
          <pc:sldMk cId="3182333032" sldId="2147471687"/>
        </pc:sldMkLst>
      </pc:sldChg>
      <pc:sldChg chg="modSp modNotes">
        <pc:chgData name="David Stewart" userId="40cffe60-b158-4416-946b-e9ac5816f94c" providerId="ADAL" clId="{88702B3D-1048-4C58-A166-A96D7A7DF0EE}" dt="2025-01-16T10:10:18.974" v="310" actId="20577"/>
        <pc:sldMkLst>
          <pc:docMk/>
          <pc:sldMk cId="1256148955" sldId="2147471688"/>
        </pc:sldMkLst>
      </pc:sldChg>
      <pc:sldChg chg="modNotes modNotesTx">
        <pc:chgData name="David Stewart" userId="40cffe60-b158-4416-946b-e9ac5816f94c" providerId="ADAL" clId="{88702B3D-1048-4C58-A166-A96D7A7DF0EE}" dt="2025-01-16T10:09:58.319" v="303" actId="20577"/>
        <pc:sldMkLst>
          <pc:docMk/>
          <pc:sldMk cId="3059312608" sldId="2147471703"/>
        </pc:sldMkLst>
      </pc:sldChg>
      <pc:sldChg chg="modNotes modNotesTx">
        <pc:chgData name="David Stewart" userId="40cffe60-b158-4416-946b-e9ac5816f94c" providerId="ADAL" clId="{88702B3D-1048-4C58-A166-A96D7A7DF0EE}" dt="2025-01-16T09:56:33.193" v="12" actId="20577"/>
        <pc:sldMkLst>
          <pc:docMk/>
          <pc:sldMk cId="3137752757" sldId="2147471704"/>
        </pc:sldMkLst>
      </pc:sldChg>
      <pc:sldChg chg="modNotes modNotesTx">
        <pc:chgData name="David Stewart" userId="40cffe60-b158-4416-946b-e9ac5816f94c" providerId="ADAL" clId="{88702B3D-1048-4C58-A166-A96D7A7DF0EE}" dt="2025-01-16T09:58:35.644" v="14" actId="20577"/>
        <pc:sldMkLst>
          <pc:docMk/>
          <pc:sldMk cId="130547477" sldId="2147471705"/>
        </pc:sldMkLst>
      </pc:sldChg>
      <pc:sldChg chg="modSp">
        <pc:chgData name="David Stewart" userId="40cffe60-b158-4416-946b-e9ac5816f94c" providerId="ADAL" clId="{88702B3D-1048-4C58-A166-A96D7A7DF0EE}" dt="2025-01-16T09:59:34.552" v="23" actId="20577"/>
        <pc:sldMkLst>
          <pc:docMk/>
          <pc:sldMk cId="1630044264" sldId="2147471706"/>
        </pc:sldMkLst>
      </pc:sldChg>
      <pc:sldChg chg="modNotes modNotesTx">
        <pc:chgData name="David Stewart" userId="40cffe60-b158-4416-946b-e9ac5816f94c" providerId="ADAL" clId="{88702B3D-1048-4C58-A166-A96D7A7DF0EE}" dt="2025-01-16T09:58:43.729" v="16" actId="20577"/>
        <pc:sldMkLst>
          <pc:docMk/>
          <pc:sldMk cId="1961552603" sldId="2147471707"/>
        </pc:sldMkLst>
      </pc:sldChg>
      <pc:sldChg chg="modNotes modNotesTx">
        <pc:chgData name="David Stewart" userId="40cffe60-b158-4416-946b-e9ac5816f94c" providerId="ADAL" clId="{88702B3D-1048-4C58-A166-A96D7A7DF0EE}" dt="2025-01-16T09:59:07.121" v="17" actId="20577"/>
        <pc:sldMkLst>
          <pc:docMk/>
          <pc:sldMk cId="2471013529" sldId="2147471709"/>
        </pc:sldMkLst>
      </pc:sldChg>
      <pc:sldChg chg="modSp mod">
        <pc:chgData name="David Stewart" userId="40cffe60-b158-4416-946b-e9ac5816f94c" providerId="ADAL" clId="{88702B3D-1048-4C58-A166-A96D7A7DF0EE}" dt="2025-01-16T10:42:13.260" v="320" actId="20577"/>
        <pc:sldMkLst>
          <pc:docMk/>
          <pc:sldMk cId="1384815453" sldId="2147471711"/>
        </pc:sldMkLst>
      </pc:sldChg>
      <pc:sldChg chg="modSp">
        <pc:chgData name="David Stewart" userId="40cffe60-b158-4416-946b-e9ac5816f94c" providerId="ADAL" clId="{88702B3D-1048-4C58-A166-A96D7A7DF0EE}" dt="2025-01-16T09:55:29.995" v="0"/>
        <pc:sldMkLst>
          <pc:docMk/>
          <pc:sldMk cId="2114590183" sldId="2147471713"/>
        </pc:sldMkLst>
      </pc:sldChg>
      <pc:sldChg chg="modSp mod">
        <pc:chgData name="David Stewart" userId="40cffe60-b158-4416-946b-e9ac5816f94c" providerId="ADAL" clId="{88702B3D-1048-4C58-A166-A96D7A7DF0EE}" dt="2025-01-16T10:08:12.931" v="206" actId="255"/>
        <pc:sldMkLst>
          <pc:docMk/>
          <pc:sldMk cId="2020329481" sldId="2147471714"/>
        </pc:sldMkLst>
      </pc:sldChg>
      <pc:sldChg chg="modSp mod modNotes modNotesTx">
        <pc:chgData name="David Stewart" userId="40cffe60-b158-4416-946b-e9ac5816f94c" providerId="ADAL" clId="{88702B3D-1048-4C58-A166-A96D7A7DF0EE}" dt="2025-01-16T10:10:03.839" v="304" actId="20577"/>
        <pc:sldMkLst>
          <pc:docMk/>
          <pc:sldMk cId="1017448075" sldId="2147471715"/>
        </pc:sldMkLst>
      </pc:sldChg>
      <pc:sldChg chg="modSp mod modNotes modNotesTx">
        <pc:chgData name="David Stewart" userId="40cffe60-b158-4416-946b-e9ac5816f94c" providerId="ADAL" clId="{88702B3D-1048-4C58-A166-A96D7A7DF0EE}" dt="2025-01-16T11:06:49.775" v="323"/>
        <pc:sldMkLst>
          <pc:docMk/>
          <pc:sldMk cId="1957127542" sldId="2147471716"/>
        </pc:sldMkLst>
      </pc:sldChg>
      <pc:sldChg chg="modSp mod modNotes modNotesTx">
        <pc:chgData name="David Stewart" userId="40cffe60-b158-4416-946b-e9ac5816f94c" providerId="ADAL" clId="{88702B3D-1048-4C58-A166-A96D7A7DF0EE}" dt="2025-01-16T10:10:07.424" v="305" actId="20577"/>
        <pc:sldMkLst>
          <pc:docMk/>
          <pc:sldMk cId="372447846" sldId="2147471717"/>
        </pc:sldMkLst>
      </pc:sldChg>
      <pc:sldChg chg="modSp mod modNotes modNotesTx">
        <pc:chgData name="David Stewart" userId="40cffe60-b158-4416-946b-e9ac5816f94c" providerId="ADAL" clId="{88702B3D-1048-4C58-A166-A96D7A7DF0EE}" dt="2025-01-16T10:10:22.975" v="311" actId="20577"/>
        <pc:sldMkLst>
          <pc:docMk/>
          <pc:sldMk cId="1625433219" sldId="2147471718"/>
        </pc:sldMkLst>
      </pc:sldChg>
      <pc:sldChg chg="modSp del modNotes">
        <pc:chgData name="David Stewart" userId="40cffe60-b158-4416-946b-e9ac5816f94c" providerId="ADAL" clId="{88702B3D-1048-4C58-A166-A96D7A7DF0EE}" dt="2025-01-16T10:09:15.184" v="292" actId="47"/>
        <pc:sldMkLst>
          <pc:docMk/>
          <pc:sldMk cId="4217780815" sldId="2147471719"/>
        </pc:sldMkLst>
      </pc:sldChg>
      <pc:sldChg chg="add del">
        <pc:chgData name="David Stewart" userId="40cffe60-b158-4416-946b-e9ac5816f94c" providerId="ADAL" clId="{88702B3D-1048-4C58-A166-A96D7A7DF0EE}" dt="2025-01-16T10:08:16.436" v="207" actId="47"/>
        <pc:sldMkLst>
          <pc:docMk/>
          <pc:sldMk cId="1359735586" sldId="2147471720"/>
        </pc:sldMkLst>
      </pc:sldChg>
      <pc:sldChg chg="modSp add mod modShow">
        <pc:chgData name="David Stewart" userId="40cffe60-b158-4416-946b-e9ac5816f94c" providerId="ADAL" clId="{88702B3D-1048-4C58-A166-A96D7A7DF0EE}" dt="2025-01-16T10:09:09.770" v="291" actId="729"/>
        <pc:sldMkLst>
          <pc:docMk/>
          <pc:sldMk cId="4085815463" sldId="2147471720"/>
        </pc:sldMkLst>
      </pc:sldChg>
    </pc:docChg>
  </pc:docChgLst>
  <pc:docChgLst>
    <pc:chgData name="David Stewart" userId="40cffe60-b158-4416-946b-e9ac5816f94c" providerId="ADAL" clId="{34582DD5-1743-466F-A4F5-CFEC77D68579}"/>
    <pc:docChg chg="undo custSel addSld delSld modSld sldOrd modMainMaster addSection delSection modSection">
      <pc:chgData name="David Stewart" userId="40cffe60-b158-4416-946b-e9ac5816f94c" providerId="ADAL" clId="{34582DD5-1743-466F-A4F5-CFEC77D68579}" dt="2024-11-26T16:05:05.761" v="4747"/>
      <pc:docMkLst>
        <pc:docMk/>
      </pc:docMkLst>
      <pc:sldChg chg="add">
        <pc:chgData name="David Stewart" userId="40cffe60-b158-4416-946b-e9ac5816f94c" providerId="ADAL" clId="{34582DD5-1743-466F-A4F5-CFEC77D68579}" dt="2024-11-15T12:53:42.362" v="1"/>
        <pc:sldMkLst>
          <pc:docMk/>
          <pc:sldMk cId="3871860731" sldId="401"/>
        </pc:sldMkLst>
      </pc:sldChg>
      <pc:sldChg chg="modSp add mod">
        <pc:chgData name="David Stewart" userId="40cffe60-b158-4416-946b-e9ac5816f94c" providerId="ADAL" clId="{34582DD5-1743-466F-A4F5-CFEC77D68579}" dt="2024-11-15T16:52:04.230" v="121" actId="29295"/>
        <pc:sldMkLst>
          <pc:docMk/>
          <pc:sldMk cId="765425116" sldId="402"/>
        </pc:sldMkLst>
      </pc:sldChg>
      <pc:sldChg chg="add">
        <pc:chgData name="David Stewart" userId="40cffe60-b158-4416-946b-e9ac5816f94c" providerId="ADAL" clId="{34582DD5-1743-466F-A4F5-CFEC77D68579}" dt="2024-11-15T12:53:42.362" v="1"/>
        <pc:sldMkLst>
          <pc:docMk/>
          <pc:sldMk cId="3398326590" sldId="404"/>
        </pc:sldMkLst>
      </pc:sldChg>
      <pc:sldChg chg="add">
        <pc:chgData name="David Stewart" userId="40cffe60-b158-4416-946b-e9ac5816f94c" providerId="ADAL" clId="{34582DD5-1743-466F-A4F5-CFEC77D68579}" dt="2024-11-15T12:53:42.362" v="1"/>
        <pc:sldMkLst>
          <pc:docMk/>
          <pc:sldMk cId="1413839741" sldId="406"/>
        </pc:sldMkLst>
      </pc:sldChg>
      <pc:sldChg chg="modSp add mod">
        <pc:chgData name="David Stewart" userId="40cffe60-b158-4416-946b-e9ac5816f94c" providerId="ADAL" clId="{34582DD5-1743-466F-A4F5-CFEC77D68579}" dt="2024-11-22T09:44:40.640" v="4707" actId="20577"/>
        <pc:sldMkLst>
          <pc:docMk/>
          <pc:sldMk cId="3980716805" sldId="407"/>
        </pc:sldMkLst>
      </pc:sldChg>
      <pc:sldChg chg="modSp add mod modAnim">
        <pc:chgData name="David Stewart" userId="40cffe60-b158-4416-946b-e9ac5816f94c" providerId="ADAL" clId="{34582DD5-1743-466F-A4F5-CFEC77D68579}" dt="2024-11-22T09:45:46.245" v="4720"/>
        <pc:sldMkLst>
          <pc:docMk/>
          <pc:sldMk cId="548896648" sldId="408"/>
        </pc:sldMkLst>
      </pc:sldChg>
      <pc:sldChg chg="add modAnim">
        <pc:chgData name="David Stewart" userId="40cffe60-b158-4416-946b-e9ac5816f94c" providerId="ADAL" clId="{34582DD5-1743-466F-A4F5-CFEC77D68579}" dt="2024-11-22T09:44:12.730" v="4701"/>
        <pc:sldMkLst>
          <pc:docMk/>
          <pc:sldMk cId="3389037946" sldId="409"/>
        </pc:sldMkLst>
      </pc:sldChg>
      <pc:sldChg chg="modSp add del mod">
        <pc:chgData name="David Stewart" userId="40cffe60-b158-4416-946b-e9ac5816f94c" providerId="ADAL" clId="{34582DD5-1743-466F-A4F5-CFEC77D68579}" dt="2024-11-15T13:08:03.727" v="44" actId="47"/>
        <pc:sldMkLst>
          <pc:docMk/>
          <pc:sldMk cId="1906569065" sldId="410"/>
        </pc:sldMkLst>
      </pc:sldChg>
      <pc:sldChg chg="add">
        <pc:chgData name="David Stewart" userId="40cffe60-b158-4416-946b-e9ac5816f94c" providerId="ADAL" clId="{34582DD5-1743-466F-A4F5-CFEC77D68579}" dt="2024-11-15T12:53:42.362" v="1"/>
        <pc:sldMkLst>
          <pc:docMk/>
          <pc:sldMk cId="355136653" sldId="411"/>
        </pc:sldMkLst>
      </pc:sldChg>
      <pc:sldChg chg="add">
        <pc:chgData name="David Stewart" userId="40cffe60-b158-4416-946b-e9ac5816f94c" providerId="ADAL" clId="{34582DD5-1743-466F-A4F5-CFEC77D68579}" dt="2024-11-15T12:53:42.362" v="1"/>
        <pc:sldMkLst>
          <pc:docMk/>
          <pc:sldMk cId="3174439559" sldId="421"/>
        </pc:sldMkLst>
      </pc:sldChg>
      <pc:sldChg chg="add">
        <pc:chgData name="David Stewart" userId="40cffe60-b158-4416-946b-e9ac5816f94c" providerId="ADAL" clId="{34582DD5-1743-466F-A4F5-CFEC77D68579}" dt="2024-11-15T12:53:42.362" v="1"/>
        <pc:sldMkLst>
          <pc:docMk/>
          <pc:sldMk cId="2864359058" sldId="445"/>
        </pc:sldMkLst>
      </pc:sldChg>
      <pc:sldChg chg="modSp add mod">
        <pc:chgData name="David Stewart" userId="40cffe60-b158-4416-946b-e9ac5816f94c" providerId="ADAL" clId="{34582DD5-1743-466F-A4F5-CFEC77D68579}" dt="2024-11-15T16:52:16.215" v="123" actId="29295"/>
        <pc:sldMkLst>
          <pc:docMk/>
          <pc:sldMk cId="4189757048" sldId="447"/>
        </pc:sldMkLst>
      </pc:sldChg>
      <pc:sldChg chg="modSp add del mod">
        <pc:chgData name="David Stewart" userId="40cffe60-b158-4416-946b-e9ac5816f94c" providerId="ADAL" clId="{34582DD5-1743-466F-A4F5-CFEC77D68579}" dt="2024-11-15T16:51:50.661" v="119" actId="29295"/>
        <pc:sldMkLst>
          <pc:docMk/>
          <pc:sldMk cId="228962007" sldId="448"/>
        </pc:sldMkLst>
      </pc:sldChg>
      <pc:sldChg chg="add">
        <pc:chgData name="David Stewart" userId="40cffe60-b158-4416-946b-e9ac5816f94c" providerId="ADAL" clId="{34582DD5-1743-466F-A4F5-CFEC77D68579}" dt="2024-11-15T12:53:42.362" v="1"/>
        <pc:sldMkLst>
          <pc:docMk/>
          <pc:sldMk cId="736855698" sldId="449"/>
        </pc:sldMkLst>
      </pc:sldChg>
      <pc:sldChg chg="del">
        <pc:chgData name="David Stewart" userId="40cffe60-b158-4416-946b-e9ac5816f94c" providerId="ADAL" clId="{34582DD5-1743-466F-A4F5-CFEC77D68579}" dt="2024-11-15T12:53:41.437" v="0" actId="47"/>
        <pc:sldMkLst>
          <pc:docMk/>
          <pc:sldMk cId="2180195417" sldId="449"/>
        </pc:sldMkLst>
      </pc:sldChg>
      <pc:sldChg chg="del">
        <pc:chgData name="David Stewart" userId="40cffe60-b158-4416-946b-e9ac5816f94c" providerId="ADAL" clId="{34582DD5-1743-466F-A4F5-CFEC77D68579}" dt="2024-11-15T12:53:41.437" v="0" actId="47"/>
        <pc:sldMkLst>
          <pc:docMk/>
          <pc:sldMk cId="3233066021" sldId="450"/>
        </pc:sldMkLst>
      </pc:sldChg>
      <pc:sldChg chg="del">
        <pc:chgData name="David Stewart" userId="40cffe60-b158-4416-946b-e9ac5816f94c" providerId="ADAL" clId="{34582DD5-1743-466F-A4F5-CFEC77D68579}" dt="2024-11-15T12:53:41.437" v="0" actId="47"/>
        <pc:sldMkLst>
          <pc:docMk/>
          <pc:sldMk cId="2771803034" sldId="451"/>
        </pc:sldMkLst>
      </pc:sldChg>
      <pc:sldChg chg="del">
        <pc:chgData name="David Stewart" userId="40cffe60-b158-4416-946b-e9ac5816f94c" providerId="ADAL" clId="{34582DD5-1743-466F-A4F5-CFEC77D68579}" dt="2024-11-15T12:53:41.437" v="0" actId="47"/>
        <pc:sldMkLst>
          <pc:docMk/>
          <pc:sldMk cId="3995727770" sldId="452"/>
        </pc:sldMkLst>
      </pc:sldChg>
      <pc:sldChg chg="del">
        <pc:chgData name="David Stewart" userId="40cffe60-b158-4416-946b-e9ac5816f94c" providerId="ADAL" clId="{34582DD5-1743-466F-A4F5-CFEC77D68579}" dt="2024-11-15T12:53:41.437" v="0" actId="47"/>
        <pc:sldMkLst>
          <pc:docMk/>
          <pc:sldMk cId="785257365" sldId="453"/>
        </pc:sldMkLst>
      </pc:sldChg>
      <pc:sldChg chg="del">
        <pc:chgData name="David Stewart" userId="40cffe60-b158-4416-946b-e9ac5816f94c" providerId="ADAL" clId="{34582DD5-1743-466F-A4F5-CFEC77D68579}" dt="2024-11-15T12:53:41.437" v="0" actId="47"/>
        <pc:sldMkLst>
          <pc:docMk/>
          <pc:sldMk cId="497638434" sldId="456"/>
        </pc:sldMkLst>
      </pc:sldChg>
      <pc:sldChg chg="del">
        <pc:chgData name="David Stewart" userId="40cffe60-b158-4416-946b-e9ac5816f94c" providerId="ADAL" clId="{34582DD5-1743-466F-A4F5-CFEC77D68579}" dt="2024-11-15T12:53:41.437" v="0" actId="47"/>
        <pc:sldMkLst>
          <pc:docMk/>
          <pc:sldMk cId="843798289" sldId="457"/>
        </pc:sldMkLst>
      </pc:sldChg>
      <pc:sldChg chg="add del">
        <pc:chgData name="David Stewart" userId="40cffe60-b158-4416-946b-e9ac5816f94c" providerId="ADAL" clId="{34582DD5-1743-466F-A4F5-CFEC77D68579}" dt="2024-11-15T13:09:11.462" v="79" actId="47"/>
        <pc:sldMkLst>
          <pc:docMk/>
          <pc:sldMk cId="3659829867" sldId="460"/>
        </pc:sldMkLst>
      </pc:sldChg>
      <pc:sldChg chg="del">
        <pc:chgData name="David Stewart" userId="40cffe60-b158-4416-946b-e9ac5816f94c" providerId="ADAL" clId="{34582DD5-1743-466F-A4F5-CFEC77D68579}" dt="2024-11-15T12:53:41.437" v="0" actId="47"/>
        <pc:sldMkLst>
          <pc:docMk/>
          <pc:sldMk cId="1853305690" sldId="461"/>
        </pc:sldMkLst>
      </pc:sldChg>
      <pc:sldChg chg="del">
        <pc:chgData name="David Stewart" userId="40cffe60-b158-4416-946b-e9ac5816f94c" providerId="ADAL" clId="{34582DD5-1743-466F-A4F5-CFEC77D68579}" dt="2024-11-15T12:53:41.437" v="0" actId="47"/>
        <pc:sldMkLst>
          <pc:docMk/>
          <pc:sldMk cId="1974914749" sldId="462"/>
        </pc:sldMkLst>
      </pc:sldChg>
      <pc:sldChg chg="modSp add del mod ord">
        <pc:chgData name="David Stewart" userId="40cffe60-b158-4416-946b-e9ac5816f94c" providerId="ADAL" clId="{34582DD5-1743-466F-A4F5-CFEC77D68579}" dt="2024-11-15T17:00:56.500" v="275" actId="47"/>
        <pc:sldMkLst>
          <pc:docMk/>
          <pc:sldMk cId="4016881565" sldId="462"/>
        </pc:sldMkLst>
      </pc:sldChg>
      <pc:sldChg chg="del">
        <pc:chgData name="David Stewart" userId="40cffe60-b158-4416-946b-e9ac5816f94c" providerId="ADAL" clId="{34582DD5-1743-466F-A4F5-CFEC77D68579}" dt="2024-11-15T12:53:41.437" v="0" actId="47"/>
        <pc:sldMkLst>
          <pc:docMk/>
          <pc:sldMk cId="3903085673" sldId="463"/>
        </pc:sldMkLst>
      </pc:sldChg>
      <pc:sldChg chg="add del ord">
        <pc:chgData name="David Stewart" userId="40cffe60-b158-4416-946b-e9ac5816f94c" providerId="ADAL" clId="{34582DD5-1743-466F-A4F5-CFEC77D68579}" dt="2024-11-15T17:07:12.813" v="457" actId="47"/>
        <pc:sldMkLst>
          <pc:docMk/>
          <pc:sldMk cId="609045087" sldId="464"/>
        </pc:sldMkLst>
      </pc:sldChg>
      <pc:sldChg chg="add">
        <pc:chgData name="David Stewart" userId="40cffe60-b158-4416-946b-e9ac5816f94c" providerId="ADAL" clId="{34582DD5-1743-466F-A4F5-CFEC77D68579}" dt="2024-11-15T12:53:42.362" v="1"/>
        <pc:sldMkLst>
          <pc:docMk/>
          <pc:sldMk cId="3706642761" sldId="465"/>
        </pc:sldMkLst>
      </pc:sldChg>
      <pc:sldChg chg="add">
        <pc:chgData name="David Stewart" userId="40cffe60-b158-4416-946b-e9ac5816f94c" providerId="ADAL" clId="{34582DD5-1743-466F-A4F5-CFEC77D68579}" dt="2024-11-15T12:53:42.362" v="1"/>
        <pc:sldMkLst>
          <pc:docMk/>
          <pc:sldMk cId="1234087526" sldId="467"/>
        </pc:sldMkLst>
      </pc:sldChg>
      <pc:sldChg chg="add del ord">
        <pc:chgData name="David Stewart" userId="40cffe60-b158-4416-946b-e9ac5816f94c" providerId="ADAL" clId="{34582DD5-1743-466F-A4F5-CFEC77D68579}" dt="2024-11-21T16:16:55.357" v="2623" actId="47"/>
        <pc:sldMkLst>
          <pc:docMk/>
          <pc:sldMk cId="433877345" sldId="470"/>
        </pc:sldMkLst>
      </pc:sldChg>
      <pc:sldChg chg="add">
        <pc:chgData name="David Stewart" userId="40cffe60-b158-4416-946b-e9ac5816f94c" providerId="ADAL" clId="{34582DD5-1743-466F-A4F5-CFEC77D68579}" dt="2024-11-15T12:53:42.362" v="1"/>
        <pc:sldMkLst>
          <pc:docMk/>
          <pc:sldMk cId="1260879154" sldId="472"/>
        </pc:sldMkLst>
      </pc:sldChg>
      <pc:sldChg chg="addSp delSp modSp add del mod">
        <pc:chgData name="David Stewart" userId="40cffe60-b158-4416-946b-e9ac5816f94c" providerId="ADAL" clId="{34582DD5-1743-466F-A4F5-CFEC77D68579}" dt="2024-11-26T16:05:05.761" v="4747"/>
        <pc:sldMkLst>
          <pc:docMk/>
          <pc:sldMk cId="1338720283" sldId="474"/>
        </pc:sldMkLst>
      </pc:sldChg>
      <pc:sldChg chg="add">
        <pc:chgData name="David Stewart" userId="40cffe60-b158-4416-946b-e9ac5816f94c" providerId="ADAL" clId="{34582DD5-1743-466F-A4F5-CFEC77D68579}" dt="2024-11-15T12:53:42.362" v="1"/>
        <pc:sldMkLst>
          <pc:docMk/>
          <pc:sldMk cId="1440515920" sldId="475"/>
        </pc:sldMkLst>
      </pc:sldChg>
      <pc:sldChg chg="del">
        <pc:chgData name="David Stewart" userId="40cffe60-b158-4416-946b-e9ac5816f94c" providerId="ADAL" clId="{34582DD5-1743-466F-A4F5-CFEC77D68579}" dt="2024-11-15T12:53:41.437" v="0" actId="47"/>
        <pc:sldMkLst>
          <pc:docMk/>
          <pc:sldMk cId="1791147809" sldId="475"/>
        </pc:sldMkLst>
      </pc:sldChg>
      <pc:sldChg chg="del">
        <pc:chgData name="David Stewart" userId="40cffe60-b158-4416-946b-e9ac5816f94c" providerId="ADAL" clId="{34582DD5-1743-466F-A4F5-CFEC77D68579}" dt="2024-11-15T12:53:41.437" v="0" actId="47"/>
        <pc:sldMkLst>
          <pc:docMk/>
          <pc:sldMk cId="1118510521" sldId="476"/>
        </pc:sldMkLst>
      </pc:sldChg>
      <pc:sldChg chg="addSp delSp modSp add mod ord delAnim modAnim modNotesTx">
        <pc:chgData name="David Stewart" userId="40cffe60-b158-4416-946b-e9ac5816f94c" providerId="ADAL" clId="{34582DD5-1743-466F-A4F5-CFEC77D68579}" dt="2024-11-21T17:27:35.700" v="4641" actId="113"/>
        <pc:sldMkLst>
          <pc:docMk/>
          <pc:sldMk cId="3757238038" sldId="476"/>
        </pc:sldMkLst>
      </pc:sldChg>
      <pc:sldChg chg="del">
        <pc:chgData name="David Stewart" userId="40cffe60-b158-4416-946b-e9ac5816f94c" providerId="ADAL" clId="{34582DD5-1743-466F-A4F5-CFEC77D68579}" dt="2024-11-15T12:53:41.437" v="0" actId="47"/>
        <pc:sldMkLst>
          <pc:docMk/>
          <pc:sldMk cId="2227199647" sldId="477"/>
        </pc:sldMkLst>
      </pc:sldChg>
      <pc:sldChg chg="add modAnim">
        <pc:chgData name="David Stewart" userId="40cffe60-b158-4416-946b-e9ac5816f94c" providerId="ADAL" clId="{34582DD5-1743-466F-A4F5-CFEC77D68579}" dt="2024-11-22T09:43:59.724" v="4699"/>
        <pc:sldMkLst>
          <pc:docMk/>
          <pc:sldMk cId="3742341548" sldId="477"/>
        </pc:sldMkLst>
      </pc:sldChg>
      <pc:sldChg chg="add">
        <pc:chgData name="David Stewart" userId="40cffe60-b158-4416-946b-e9ac5816f94c" providerId="ADAL" clId="{34582DD5-1743-466F-A4F5-CFEC77D68579}" dt="2024-11-15T12:53:42.362" v="1"/>
        <pc:sldMkLst>
          <pc:docMk/>
          <pc:sldMk cId="3214218685" sldId="478"/>
        </pc:sldMkLst>
      </pc:sldChg>
      <pc:sldChg chg="add ord">
        <pc:chgData name="David Stewart" userId="40cffe60-b158-4416-946b-e9ac5816f94c" providerId="ADAL" clId="{34582DD5-1743-466F-A4F5-CFEC77D68579}" dt="2024-11-15T16:55:38.353" v="136"/>
        <pc:sldMkLst>
          <pc:docMk/>
          <pc:sldMk cId="64589649" sldId="480"/>
        </pc:sldMkLst>
      </pc:sldChg>
      <pc:sldChg chg="modSp add ord">
        <pc:chgData name="David Stewart" userId="40cffe60-b158-4416-946b-e9ac5816f94c" providerId="ADAL" clId="{34582DD5-1743-466F-A4F5-CFEC77D68579}" dt="2024-11-21T16:49:49.843" v="4164" actId="113"/>
        <pc:sldMkLst>
          <pc:docMk/>
          <pc:sldMk cId="4015124993" sldId="481"/>
        </pc:sldMkLst>
      </pc:sldChg>
      <pc:sldChg chg="addSp delSp modSp new del mod modShow">
        <pc:chgData name="David Stewart" userId="40cffe60-b158-4416-946b-e9ac5816f94c" providerId="ADAL" clId="{34582DD5-1743-466F-A4F5-CFEC77D68579}" dt="2024-11-22T10:13:50.398" v="4722" actId="2696"/>
        <pc:sldMkLst>
          <pc:docMk/>
          <pc:sldMk cId="3843285011" sldId="482"/>
        </pc:sldMkLst>
      </pc:sldChg>
      <pc:sldChg chg="addSp delSp modSp add mod ord modAnim modNotesTx">
        <pc:chgData name="David Stewart" userId="40cffe60-b158-4416-946b-e9ac5816f94c" providerId="ADAL" clId="{34582DD5-1743-466F-A4F5-CFEC77D68579}" dt="2024-11-21T17:27:41.571" v="4642" actId="113"/>
        <pc:sldMkLst>
          <pc:docMk/>
          <pc:sldMk cId="1424665853" sldId="483"/>
        </pc:sldMkLst>
      </pc:sldChg>
      <pc:sldChg chg="addSp delSp modSp new mod modAnim">
        <pc:chgData name="David Stewart" userId="40cffe60-b158-4416-946b-e9ac5816f94c" providerId="ADAL" clId="{34582DD5-1743-466F-A4F5-CFEC77D68579}" dt="2024-11-15T17:27:35.842" v="848"/>
        <pc:sldMkLst>
          <pc:docMk/>
          <pc:sldMk cId="3002568740" sldId="484"/>
        </pc:sldMkLst>
      </pc:sldChg>
      <pc:sldChg chg="addSp delSp modSp add mod ord modTransition addAnim delAnim modAnim modNotesTx">
        <pc:chgData name="David Stewart" userId="40cffe60-b158-4416-946b-e9ac5816f94c" providerId="ADAL" clId="{34582DD5-1743-466F-A4F5-CFEC77D68579}" dt="2024-11-21T17:24:26.861" v="4622" actId="478"/>
        <pc:sldMkLst>
          <pc:docMk/>
          <pc:sldMk cId="3188030275" sldId="485"/>
        </pc:sldMkLst>
      </pc:sldChg>
      <pc:sldChg chg="addSp modSp add mod modAnim modNotesTx">
        <pc:chgData name="David Stewart" userId="40cffe60-b158-4416-946b-e9ac5816f94c" providerId="ADAL" clId="{34582DD5-1743-466F-A4F5-CFEC77D68579}" dt="2024-11-21T17:30:33.349" v="4698"/>
        <pc:sldMkLst>
          <pc:docMk/>
          <pc:sldMk cId="1130099350" sldId="486"/>
        </pc:sldMkLst>
      </pc:sldChg>
      <pc:sldChg chg="addSp delSp modSp add mod ord delAnim modAnim modNotesTx">
        <pc:chgData name="David Stewart" userId="40cffe60-b158-4416-946b-e9ac5816f94c" providerId="ADAL" clId="{34582DD5-1743-466F-A4F5-CFEC77D68579}" dt="2024-11-21T17:27:47.299" v="4644" actId="113"/>
        <pc:sldMkLst>
          <pc:docMk/>
          <pc:sldMk cId="47691229" sldId="487"/>
        </pc:sldMkLst>
      </pc:sldChg>
      <pc:sldChg chg="addSp delSp modSp add del mod modTransition delAnim modAnim">
        <pc:chgData name="David Stewart" userId="40cffe60-b158-4416-946b-e9ac5816f94c" providerId="ADAL" clId="{34582DD5-1743-466F-A4F5-CFEC77D68579}" dt="2024-11-21T16:52:46.054" v="4201" actId="2696"/>
        <pc:sldMkLst>
          <pc:docMk/>
          <pc:sldMk cId="4215571657" sldId="488"/>
        </pc:sldMkLst>
      </pc:sldChg>
      <pc:sldMasterChg chg="modSldLayout">
        <pc:chgData name="David Stewart" userId="40cffe60-b158-4416-946b-e9ac5816f94c" providerId="ADAL" clId="{34582DD5-1743-466F-A4F5-CFEC77D68579}" dt="2024-11-15T13:07:05.672" v="40" actId="14100"/>
        <pc:sldMasterMkLst>
          <pc:docMk/>
          <pc:sldMasterMk cId="261135038" sldId="2147483648"/>
        </pc:sldMasterMkLst>
        <pc:sldLayoutChg chg="modSp mod">
          <pc:chgData name="David Stewart" userId="40cffe60-b158-4416-946b-e9ac5816f94c" providerId="ADAL" clId="{34582DD5-1743-466F-A4F5-CFEC77D68579}" dt="2024-11-15T13:07:05.672" v="40" actId="14100"/>
          <pc:sldLayoutMkLst>
            <pc:docMk/>
            <pc:sldMasterMk cId="261135038" sldId="2147483648"/>
            <pc:sldLayoutMk cId="1412831897" sldId="2147483650"/>
          </pc:sldLayoutMkLst>
        </pc:sldLayoutChg>
        <pc:sldLayoutChg chg="addSp delSp modSp mod">
          <pc:chgData name="David Stewart" userId="40cffe60-b158-4416-946b-e9ac5816f94c" providerId="ADAL" clId="{34582DD5-1743-466F-A4F5-CFEC77D68579}" dt="2024-11-15T13:05:05.146" v="34" actId="478"/>
          <pc:sldLayoutMkLst>
            <pc:docMk/>
            <pc:sldMasterMk cId="261135038" sldId="2147483648"/>
            <pc:sldLayoutMk cId="628561612" sldId="2147483651"/>
          </pc:sldLayoutMkLst>
        </pc:sldLayoutChg>
      </pc:sldMasterChg>
    </pc:docChg>
  </pc:docChgLst>
  <pc:docChgLst>
    <pc:chgData name="David Stewart" userId="40cffe60-b158-4416-946b-e9ac5816f94c" providerId="ADAL" clId="{BC8FE269-7059-475D-96F4-471CDF9E916E}"/>
    <pc:docChg chg="undo custSel modSld modMainMaster">
      <pc:chgData name="David Stewart" userId="40cffe60-b158-4416-946b-e9ac5816f94c" providerId="ADAL" clId="{BC8FE269-7059-475D-96F4-471CDF9E916E}" dt="2025-01-23T06:50:43.097" v="104"/>
      <pc:docMkLst>
        <pc:docMk/>
      </pc:docMkLst>
      <pc:sldChg chg="modSp mod">
        <pc:chgData name="David Stewart" userId="40cffe60-b158-4416-946b-e9ac5816f94c" providerId="ADAL" clId="{BC8FE269-7059-475D-96F4-471CDF9E916E}" dt="2025-01-17T16:09:39.024" v="73" actId="14826"/>
        <pc:sldMkLst>
          <pc:docMk/>
          <pc:sldMk cId="3980716805" sldId="407"/>
        </pc:sldMkLst>
      </pc:sldChg>
      <pc:sldChg chg="modSp mod">
        <pc:chgData name="David Stewart" userId="40cffe60-b158-4416-946b-e9ac5816f94c" providerId="ADAL" clId="{BC8FE269-7059-475D-96F4-471CDF9E916E}" dt="2025-01-17T16:09:50.955" v="74" actId="14826"/>
        <pc:sldMkLst>
          <pc:docMk/>
          <pc:sldMk cId="548896648" sldId="408"/>
        </pc:sldMkLst>
      </pc:sldChg>
      <pc:sldChg chg="modSp mod">
        <pc:chgData name="David Stewart" userId="40cffe60-b158-4416-946b-e9ac5816f94c" providerId="ADAL" clId="{BC8FE269-7059-475D-96F4-471CDF9E916E}" dt="2025-01-17T16:10:22.278" v="79"/>
        <pc:sldMkLst>
          <pc:docMk/>
          <pc:sldMk cId="3389037946" sldId="409"/>
        </pc:sldMkLst>
      </pc:sldChg>
      <pc:sldChg chg="addSp delSp modSp mod">
        <pc:chgData name="David Stewart" userId="40cffe60-b158-4416-946b-e9ac5816f94c" providerId="ADAL" clId="{BC8FE269-7059-475D-96F4-471CDF9E916E}" dt="2025-01-22T12:55:59.776" v="94" actId="14826"/>
        <pc:sldMkLst>
          <pc:docMk/>
          <pc:sldMk cId="2297772065" sldId="2147471654"/>
        </pc:sldMkLst>
      </pc:sldChg>
      <pc:sldChg chg="addSp delSp modSp mod">
        <pc:chgData name="David Stewart" userId="40cffe60-b158-4416-946b-e9ac5816f94c" providerId="ADAL" clId="{BC8FE269-7059-475D-96F4-471CDF9E916E}" dt="2025-01-22T12:54:48.245" v="93" actId="14826"/>
        <pc:sldMkLst>
          <pc:docMk/>
          <pc:sldMk cId="2095449017" sldId="2147471682"/>
        </pc:sldMkLst>
      </pc:sldChg>
      <pc:sldChg chg="addSp delSp modSp mod">
        <pc:chgData name="David Stewart" userId="40cffe60-b158-4416-946b-e9ac5816f94c" providerId="ADAL" clId="{BC8FE269-7059-475D-96F4-471CDF9E916E}" dt="2025-01-22T12:57:10.701" v="100" actId="478"/>
        <pc:sldMkLst>
          <pc:docMk/>
          <pc:sldMk cId="2472887580" sldId="2147471686"/>
        </pc:sldMkLst>
      </pc:sldChg>
      <pc:sldChg chg="modSp mod">
        <pc:chgData name="David Stewart" userId="40cffe60-b158-4416-946b-e9ac5816f94c" providerId="ADAL" clId="{BC8FE269-7059-475D-96F4-471CDF9E916E}" dt="2025-01-23T06:50:43.097" v="104"/>
        <pc:sldMkLst>
          <pc:docMk/>
          <pc:sldMk cId="2114590183" sldId="2147471713"/>
        </pc:sldMkLst>
      </pc:sldChg>
      <pc:sldMasterChg chg="modSldLayout">
        <pc:chgData name="David Stewart" userId="40cffe60-b158-4416-946b-e9ac5816f94c" providerId="ADAL" clId="{BC8FE269-7059-475D-96F4-471CDF9E916E}" dt="2025-01-17T11:57:28.669" v="3" actId="14430"/>
        <pc:sldMasterMkLst>
          <pc:docMk/>
          <pc:sldMasterMk cId="261135038" sldId="2147483648"/>
        </pc:sldMasterMkLst>
        <pc:sldLayoutChg chg="modSp mod">
          <pc:chgData name="David Stewart" userId="40cffe60-b158-4416-946b-e9ac5816f94c" providerId="ADAL" clId="{BC8FE269-7059-475D-96F4-471CDF9E916E}" dt="2025-01-17T11:57:28.669" v="3" actId="14430"/>
          <pc:sldLayoutMkLst>
            <pc:docMk/>
            <pc:sldMasterMk cId="261135038" sldId="2147483648"/>
            <pc:sldLayoutMk cId="1339894295" sldId="2147483714"/>
          </pc:sldLayoutMkLst>
        </pc:sldLayoutChg>
      </pc:sldMasterChg>
    </pc:docChg>
  </pc:docChgLst>
  <pc:docChgLst>
    <pc:chgData name="David Stewart" userId="40cffe60-b158-4416-946b-e9ac5816f94c" providerId="ADAL" clId="{A58B41FD-AF29-4412-9D91-DFC1670ECA14}"/>
    <pc:docChg chg="undo custSel addSld delSld modSld sldOrd delSection modSection">
      <pc:chgData name="David Stewart" userId="40cffe60-b158-4416-946b-e9ac5816f94c" providerId="ADAL" clId="{A58B41FD-AF29-4412-9D91-DFC1670ECA14}" dt="2025-01-15T18:03:01.755" v="1680" actId="20577"/>
      <pc:docMkLst>
        <pc:docMk/>
      </pc:docMkLst>
      <pc:sldChg chg="del">
        <pc:chgData name="David Stewart" userId="40cffe60-b158-4416-946b-e9ac5816f94c" providerId="ADAL" clId="{A58B41FD-AF29-4412-9D91-DFC1670ECA14}" dt="2025-01-15T16:19:23.745" v="237" actId="47"/>
        <pc:sldMkLst>
          <pc:docMk/>
          <pc:sldMk cId="3871860731" sldId="401"/>
        </pc:sldMkLst>
      </pc:sldChg>
      <pc:sldChg chg="del">
        <pc:chgData name="David Stewart" userId="40cffe60-b158-4416-946b-e9ac5816f94c" providerId="ADAL" clId="{A58B41FD-AF29-4412-9D91-DFC1670ECA14}" dt="2025-01-15T16:24:11.169" v="350" actId="47"/>
        <pc:sldMkLst>
          <pc:docMk/>
          <pc:sldMk cId="765425116" sldId="402"/>
        </pc:sldMkLst>
      </pc:sldChg>
      <pc:sldChg chg="del">
        <pc:chgData name="David Stewart" userId="40cffe60-b158-4416-946b-e9ac5816f94c" providerId="ADAL" clId="{A58B41FD-AF29-4412-9D91-DFC1670ECA14}" dt="2025-01-15T16:34:01.803" v="492" actId="47"/>
        <pc:sldMkLst>
          <pc:docMk/>
          <pc:sldMk cId="3398326590" sldId="404"/>
        </pc:sldMkLst>
      </pc:sldChg>
      <pc:sldChg chg="del">
        <pc:chgData name="David Stewart" userId="40cffe60-b158-4416-946b-e9ac5816f94c" providerId="ADAL" clId="{A58B41FD-AF29-4412-9D91-DFC1670ECA14}" dt="2025-01-15T16:29:54.684" v="436" actId="47"/>
        <pc:sldMkLst>
          <pc:docMk/>
          <pc:sldMk cId="1413839741" sldId="406"/>
        </pc:sldMkLst>
      </pc:sldChg>
      <pc:sldChg chg="addSp delSp modSp mod">
        <pc:chgData name="David Stewart" userId="40cffe60-b158-4416-946b-e9ac5816f94c" providerId="ADAL" clId="{A58B41FD-AF29-4412-9D91-DFC1670ECA14}" dt="2025-01-15T17:49:40.601" v="1619"/>
        <pc:sldMkLst>
          <pc:docMk/>
          <pc:sldMk cId="3980716805" sldId="407"/>
        </pc:sldMkLst>
      </pc:sldChg>
      <pc:sldChg chg="addSp delSp modSp mod delAnim">
        <pc:chgData name="David Stewart" userId="40cffe60-b158-4416-946b-e9ac5816f94c" providerId="ADAL" clId="{A58B41FD-AF29-4412-9D91-DFC1670ECA14}" dt="2025-01-15T17:49:42.597" v="1620"/>
        <pc:sldMkLst>
          <pc:docMk/>
          <pc:sldMk cId="548896648" sldId="408"/>
        </pc:sldMkLst>
      </pc:sldChg>
      <pc:sldChg chg="addSp delSp modSp mod delAnim">
        <pc:chgData name="David Stewart" userId="40cffe60-b158-4416-946b-e9ac5816f94c" providerId="ADAL" clId="{A58B41FD-AF29-4412-9D91-DFC1670ECA14}" dt="2025-01-15T17:49:44.909" v="1621"/>
        <pc:sldMkLst>
          <pc:docMk/>
          <pc:sldMk cId="3389037946" sldId="409"/>
        </pc:sldMkLst>
      </pc:sldChg>
      <pc:sldChg chg="del">
        <pc:chgData name="David Stewart" userId="40cffe60-b158-4416-946b-e9ac5816f94c" providerId="ADAL" clId="{A58B41FD-AF29-4412-9D91-DFC1670ECA14}" dt="2025-01-15T16:31:10.471" v="452" actId="47"/>
        <pc:sldMkLst>
          <pc:docMk/>
          <pc:sldMk cId="355136653" sldId="411"/>
        </pc:sldMkLst>
      </pc:sldChg>
      <pc:sldChg chg="del">
        <pc:chgData name="David Stewart" userId="40cffe60-b158-4416-946b-e9ac5816f94c" providerId="ADAL" clId="{A58B41FD-AF29-4412-9D91-DFC1670ECA14}" dt="2025-01-15T16:45:11.481" v="804" actId="47"/>
        <pc:sldMkLst>
          <pc:docMk/>
          <pc:sldMk cId="3174439559" sldId="421"/>
        </pc:sldMkLst>
      </pc:sldChg>
      <pc:sldChg chg="del">
        <pc:chgData name="David Stewart" userId="40cffe60-b158-4416-946b-e9ac5816f94c" providerId="ADAL" clId="{A58B41FD-AF29-4412-9D91-DFC1670ECA14}" dt="2025-01-15T16:26:50.934" v="394" actId="47"/>
        <pc:sldMkLst>
          <pc:docMk/>
          <pc:sldMk cId="2864359058" sldId="445"/>
        </pc:sldMkLst>
      </pc:sldChg>
      <pc:sldChg chg="del">
        <pc:chgData name="David Stewart" userId="40cffe60-b158-4416-946b-e9ac5816f94c" providerId="ADAL" clId="{A58B41FD-AF29-4412-9D91-DFC1670ECA14}" dt="2025-01-15T16:24:32.735" v="353" actId="47"/>
        <pc:sldMkLst>
          <pc:docMk/>
          <pc:sldMk cId="4189757048" sldId="447"/>
        </pc:sldMkLst>
      </pc:sldChg>
      <pc:sldChg chg="del">
        <pc:chgData name="David Stewart" userId="40cffe60-b158-4416-946b-e9ac5816f94c" providerId="ADAL" clId="{A58B41FD-AF29-4412-9D91-DFC1670ECA14}" dt="2025-01-15T16:07:26.534" v="44" actId="47"/>
        <pc:sldMkLst>
          <pc:docMk/>
          <pc:sldMk cId="228962007" sldId="448"/>
        </pc:sldMkLst>
      </pc:sldChg>
      <pc:sldChg chg="del">
        <pc:chgData name="David Stewart" userId="40cffe60-b158-4416-946b-e9ac5816f94c" providerId="ADAL" clId="{A58B41FD-AF29-4412-9D91-DFC1670ECA14}" dt="2025-01-15T16:20:11.565" v="273" actId="47"/>
        <pc:sldMkLst>
          <pc:docMk/>
          <pc:sldMk cId="736855698" sldId="449"/>
        </pc:sldMkLst>
      </pc:sldChg>
      <pc:sldChg chg="del">
        <pc:chgData name="David Stewart" userId="40cffe60-b158-4416-946b-e9ac5816f94c" providerId="ADAL" clId="{A58B41FD-AF29-4412-9D91-DFC1670ECA14}" dt="2025-01-15T16:32:55.599" v="485" actId="47"/>
        <pc:sldMkLst>
          <pc:docMk/>
          <pc:sldMk cId="3706642761" sldId="465"/>
        </pc:sldMkLst>
      </pc:sldChg>
      <pc:sldChg chg="del">
        <pc:chgData name="David Stewart" userId="40cffe60-b158-4416-946b-e9ac5816f94c" providerId="ADAL" clId="{A58B41FD-AF29-4412-9D91-DFC1670ECA14}" dt="2025-01-15T16:21:41.323" v="338" actId="47"/>
        <pc:sldMkLst>
          <pc:docMk/>
          <pc:sldMk cId="1234087526" sldId="467"/>
        </pc:sldMkLst>
      </pc:sldChg>
      <pc:sldChg chg="del">
        <pc:chgData name="David Stewart" userId="40cffe60-b158-4416-946b-e9ac5816f94c" providerId="ADAL" clId="{A58B41FD-AF29-4412-9D91-DFC1670ECA14}" dt="2025-01-15T16:28:08.587" v="413" actId="47"/>
        <pc:sldMkLst>
          <pc:docMk/>
          <pc:sldMk cId="1260879154" sldId="472"/>
        </pc:sldMkLst>
      </pc:sldChg>
      <pc:sldChg chg="del">
        <pc:chgData name="David Stewart" userId="40cffe60-b158-4416-946b-e9ac5816f94c" providerId="ADAL" clId="{A58B41FD-AF29-4412-9D91-DFC1670ECA14}" dt="2025-01-15T16:09:29.241" v="67" actId="47"/>
        <pc:sldMkLst>
          <pc:docMk/>
          <pc:sldMk cId="1338720283" sldId="474"/>
        </pc:sldMkLst>
      </pc:sldChg>
      <pc:sldChg chg="del">
        <pc:chgData name="David Stewart" userId="40cffe60-b158-4416-946b-e9ac5816f94c" providerId="ADAL" clId="{A58B41FD-AF29-4412-9D91-DFC1670ECA14}" dt="2025-01-15T16:23:24.633" v="345" actId="47"/>
        <pc:sldMkLst>
          <pc:docMk/>
          <pc:sldMk cId="1440515920" sldId="475"/>
        </pc:sldMkLst>
      </pc:sldChg>
      <pc:sldChg chg="modSp del mod">
        <pc:chgData name="David Stewart" userId="40cffe60-b158-4416-946b-e9ac5816f94c" providerId="ADAL" clId="{A58B41FD-AF29-4412-9D91-DFC1670ECA14}" dt="2025-01-15T17:13:50" v="936" actId="47"/>
        <pc:sldMkLst>
          <pc:docMk/>
          <pc:sldMk cId="3757238038" sldId="476"/>
        </pc:sldMkLst>
      </pc:sldChg>
      <pc:sldChg chg="addSp delSp modSp mod delAnim">
        <pc:chgData name="David Stewart" userId="40cffe60-b158-4416-946b-e9ac5816f94c" providerId="ADAL" clId="{A58B41FD-AF29-4412-9D91-DFC1670ECA14}" dt="2025-01-15T17:49:37.852" v="1618"/>
        <pc:sldMkLst>
          <pc:docMk/>
          <pc:sldMk cId="3742341548" sldId="477"/>
        </pc:sldMkLst>
      </pc:sldChg>
      <pc:sldChg chg="addSp delSp modSp mod">
        <pc:chgData name="David Stewart" userId="40cffe60-b158-4416-946b-e9ac5816f94c" providerId="ADAL" clId="{A58B41FD-AF29-4412-9D91-DFC1670ECA14}" dt="2025-01-15T17:47:02.950" v="1600"/>
        <pc:sldMkLst>
          <pc:docMk/>
          <pc:sldMk cId="3214218685" sldId="478"/>
        </pc:sldMkLst>
      </pc:sldChg>
      <pc:sldChg chg="del">
        <pc:chgData name="David Stewart" userId="40cffe60-b158-4416-946b-e9ac5816f94c" providerId="ADAL" clId="{A58B41FD-AF29-4412-9D91-DFC1670ECA14}" dt="2025-01-15T16:14:36.392" v="136" actId="47"/>
        <pc:sldMkLst>
          <pc:docMk/>
          <pc:sldMk cId="64589649" sldId="480"/>
        </pc:sldMkLst>
      </pc:sldChg>
      <pc:sldChg chg="del">
        <pc:chgData name="David Stewart" userId="40cffe60-b158-4416-946b-e9ac5816f94c" providerId="ADAL" clId="{A58B41FD-AF29-4412-9D91-DFC1670ECA14}" dt="2025-01-15T16:13:08.084" v="115" actId="47"/>
        <pc:sldMkLst>
          <pc:docMk/>
          <pc:sldMk cId="4015124993" sldId="481"/>
        </pc:sldMkLst>
      </pc:sldChg>
      <pc:sldChg chg="modSp del mod">
        <pc:chgData name="David Stewart" userId="40cffe60-b158-4416-946b-e9ac5816f94c" providerId="ADAL" clId="{A58B41FD-AF29-4412-9D91-DFC1670ECA14}" dt="2025-01-15T17:16:15.169" v="1006" actId="47"/>
        <pc:sldMkLst>
          <pc:docMk/>
          <pc:sldMk cId="1424665853" sldId="483"/>
        </pc:sldMkLst>
      </pc:sldChg>
      <pc:sldChg chg="del">
        <pc:chgData name="David Stewart" userId="40cffe60-b158-4416-946b-e9ac5816f94c" providerId="ADAL" clId="{A58B41FD-AF29-4412-9D91-DFC1670ECA14}" dt="2025-01-15T16:16:50.695" v="179" actId="47"/>
        <pc:sldMkLst>
          <pc:docMk/>
          <pc:sldMk cId="3002568740" sldId="484"/>
        </pc:sldMkLst>
      </pc:sldChg>
      <pc:sldChg chg="del">
        <pc:chgData name="David Stewart" userId="40cffe60-b158-4416-946b-e9ac5816f94c" providerId="ADAL" clId="{A58B41FD-AF29-4412-9D91-DFC1670ECA14}" dt="2025-01-15T16:18:17.607" v="213" actId="47"/>
        <pc:sldMkLst>
          <pc:docMk/>
          <pc:sldMk cId="3188030275" sldId="485"/>
        </pc:sldMkLst>
      </pc:sldChg>
      <pc:sldChg chg="modSp del mod">
        <pc:chgData name="David Stewart" userId="40cffe60-b158-4416-946b-e9ac5816f94c" providerId="ADAL" clId="{A58B41FD-AF29-4412-9D91-DFC1670ECA14}" dt="2025-01-15T17:18:23.400" v="1087" actId="47"/>
        <pc:sldMkLst>
          <pc:docMk/>
          <pc:sldMk cId="1130099350" sldId="486"/>
        </pc:sldMkLst>
      </pc:sldChg>
      <pc:sldChg chg="modSp del mod">
        <pc:chgData name="David Stewart" userId="40cffe60-b158-4416-946b-e9ac5816f94c" providerId="ADAL" clId="{A58B41FD-AF29-4412-9D91-DFC1670ECA14}" dt="2025-01-15T17:19:35.033" v="1125" actId="47"/>
        <pc:sldMkLst>
          <pc:docMk/>
          <pc:sldMk cId="47691229" sldId="487"/>
        </pc:sldMkLst>
      </pc:sldChg>
      <pc:sldChg chg="addSp delSp modSp add mod delAnim modAnim modNotesTx">
        <pc:chgData name="David Stewart" userId="40cffe60-b158-4416-946b-e9ac5816f94c" providerId="ADAL" clId="{A58B41FD-AF29-4412-9D91-DFC1670ECA14}" dt="2025-01-15T17:54:12.312" v="1640"/>
        <pc:sldMkLst>
          <pc:docMk/>
          <pc:sldMk cId="2297772065" sldId="2147471654"/>
        </pc:sldMkLst>
      </pc:sldChg>
      <pc:sldChg chg="addSp delSp modSp add mod modAnim">
        <pc:chgData name="David Stewart" userId="40cffe60-b158-4416-946b-e9ac5816f94c" providerId="ADAL" clId="{A58B41FD-AF29-4412-9D91-DFC1670ECA14}" dt="2025-01-15T17:58:41.501" v="1654" actId="14826"/>
        <pc:sldMkLst>
          <pc:docMk/>
          <pc:sldMk cId="2095449017" sldId="2147471682"/>
        </pc:sldMkLst>
      </pc:sldChg>
      <pc:sldChg chg="addSp delSp modSp add mod modNotesTx">
        <pc:chgData name="David Stewart" userId="40cffe60-b158-4416-946b-e9ac5816f94c" providerId="ADAL" clId="{A58B41FD-AF29-4412-9D91-DFC1670ECA14}" dt="2025-01-15T17:05:18.133" v="869" actId="478"/>
        <pc:sldMkLst>
          <pc:docMk/>
          <pc:sldMk cId="1019083285" sldId="2147471685"/>
        </pc:sldMkLst>
      </pc:sldChg>
      <pc:sldChg chg="add del">
        <pc:chgData name="David Stewart" userId="40cffe60-b158-4416-946b-e9ac5816f94c" providerId="ADAL" clId="{A58B41FD-AF29-4412-9D91-DFC1670ECA14}" dt="2025-01-15T16:13:13.480" v="117" actId="47"/>
        <pc:sldMkLst>
          <pc:docMk/>
          <pc:sldMk cId="1109365329" sldId="2147471686"/>
        </pc:sldMkLst>
      </pc:sldChg>
      <pc:sldChg chg="addSp delSp modSp add mod">
        <pc:chgData name="David Stewart" userId="40cffe60-b158-4416-946b-e9ac5816f94c" providerId="ADAL" clId="{A58B41FD-AF29-4412-9D91-DFC1670ECA14}" dt="2025-01-15T16:48:35.470" v="857"/>
        <pc:sldMkLst>
          <pc:docMk/>
          <pc:sldMk cId="2472887580" sldId="2147471686"/>
        </pc:sldMkLst>
      </pc:sldChg>
      <pc:sldChg chg="addSp delSp modSp add mod delAnim modAnim">
        <pc:chgData name="David Stewart" userId="40cffe60-b158-4416-946b-e9ac5816f94c" providerId="ADAL" clId="{A58B41FD-AF29-4412-9D91-DFC1670ECA14}" dt="2025-01-15T16:43:59.864" v="792" actId="478"/>
        <pc:sldMkLst>
          <pc:docMk/>
          <pc:sldMk cId="3182333032" sldId="2147471687"/>
        </pc:sldMkLst>
      </pc:sldChg>
      <pc:sldChg chg="addSp delSp modSp add mod modTransition delAnim modAnim modNotesTx">
        <pc:chgData name="David Stewart" userId="40cffe60-b158-4416-946b-e9ac5816f94c" providerId="ADAL" clId="{A58B41FD-AF29-4412-9D91-DFC1670ECA14}" dt="2025-01-15T17:55:58.265" v="1642"/>
        <pc:sldMkLst>
          <pc:docMk/>
          <pc:sldMk cId="1256148955" sldId="2147471688"/>
        </pc:sldMkLst>
      </pc:sldChg>
      <pc:sldChg chg="add del ord">
        <pc:chgData name="David Stewart" userId="40cffe60-b158-4416-946b-e9ac5816f94c" providerId="ADAL" clId="{A58B41FD-AF29-4412-9D91-DFC1670ECA14}" dt="2025-01-15T16:15:10.732" v="144" actId="47"/>
        <pc:sldMkLst>
          <pc:docMk/>
          <pc:sldMk cId="1625258789" sldId="2147471688"/>
        </pc:sldMkLst>
      </pc:sldChg>
      <pc:sldChg chg="modSp add mod modAnim modNotesTx">
        <pc:chgData name="David Stewart" userId="40cffe60-b158-4416-946b-e9ac5816f94c" providerId="ADAL" clId="{A58B41FD-AF29-4412-9D91-DFC1670ECA14}" dt="2025-01-15T16:19:21.248" v="236"/>
        <pc:sldMkLst>
          <pc:docMk/>
          <pc:sldMk cId="3059312608" sldId="2147471703"/>
        </pc:sldMkLst>
      </pc:sldChg>
      <pc:sldChg chg="modSp add mod modAnim modNotesTx">
        <pc:chgData name="David Stewart" userId="40cffe60-b158-4416-946b-e9ac5816f94c" providerId="ADAL" clId="{A58B41FD-AF29-4412-9D91-DFC1670ECA14}" dt="2025-01-15T16:20:01.631" v="272"/>
        <pc:sldMkLst>
          <pc:docMk/>
          <pc:sldMk cId="3137752757" sldId="2147471704"/>
        </pc:sldMkLst>
      </pc:sldChg>
      <pc:sldChg chg="addSp modSp add mod modAnim modNotesTx">
        <pc:chgData name="David Stewart" userId="40cffe60-b158-4416-946b-e9ac5816f94c" providerId="ADAL" clId="{A58B41FD-AF29-4412-9D91-DFC1670ECA14}" dt="2025-01-15T16:23:42.698" v="348" actId="1076"/>
        <pc:sldMkLst>
          <pc:docMk/>
          <pc:sldMk cId="130547477" sldId="2147471705"/>
        </pc:sldMkLst>
      </pc:sldChg>
      <pc:sldChg chg="addSp delSp modSp add mod delAnim modAnim modNotesTx">
        <pc:chgData name="David Stewart" userId="40cffe60-b158-4416-946b-e9ac5816f94c" providerId="ADAL" clId="{A58B41FD-AF29-4412-9D91-DFC1670ECA14}" dt="2025-01-15T16:45:37.156" v="811"/>
        <pc:sldMkLst>
          <pc:docMk/>
          <pc:sldMk cId="1630044264" sldId="2147471706"/>
        </pc:sldMkLst>
      </pc:sldChg>
      <pc:sldChg chg="add del">
        <pc:chgData name="David Stewart" userId="40cffe60-b158-4416-946b-e9ac5816f94c" providerId="ADAL" clId="{A58B41FD-AF29-4412-9D91-DFC1670ECA14}" dt="2025-01-15T16:23:32.410" v="347" actId="47"/>
        <pc:sldMkLst>
          <pc:docMk/>
          <pc:sldMk cId="4140476464" sldId="2147471706"/>
        </pc:sldMkLst>
      </pc:sldChg>
      <pc:sldChg chg="modSp add mod modAnim modNotesTx">
        <pc:chgData name="David Stewart" userId="40cffe60-b158-4416-946b-e9ac5816f94c" providerId="ADAL" clId="{A58B41FD-AF29-4412-9D91-DFC1670ECA14}" dt="2025-01-15T16:23:46.136" v="349" actId="1076"/>
        <pc:sldMkLst>
          <pc:docMk/>
          <pc:sldMk cId="1961552603" sldId="2147471707"/>
        </pc:sldMkLst>
      </pc:sldChg>
      <pc:sldChg chg="addSp delSp modSp add mod modAnim">
        <pc:chgData name="David Stewart" userId="40cffe60-b158-4416-946b-e9ac5816f94c" providerId="ADAL" clId="{A58B41FD-AF29-4412-9D91-DFC1670ECA14}" dt="2025-01-15T17:48:48.541" v="1612"/>
        <pc:sldMkLst>
          <pc:docMk/>
          <pc:sldMk cId="3405211668" sldId="2147471708"/>
        </pc:sldMkLst>
      </pc:sldChg>
      <pc:sldChg chg="addSp modSp new mod modAnim modNotesTx">
        <pc:chgData name="David Stewart" userId="40cffe60-b158-4416-946b-e9ac5816f94c" providerId="ADAL" clId="{A58B41FD-AF29-4412-9D91-DFC1670ECA14}" dt="2025-01-15T16:28:22.987" v="414"/>
        <pc:sldMkLst>
          <pc:docMk/>
          <pc:sldMk cId="2471013529" sldId="2147471709"/>
        </pc:sldMkLst>
      </pc:sldChg>
      <pc:sldChg chg="addSp delSp modSp add mod">
        <pc:chgData name="David Stewart" userId="40cffe60-b158-4416-946b-e9ac5816f94c" providerId="ADAL" clId="{A58B41FD-AF29-4412-9D91-DFC1670ECA14}" dt="2025-01-15T17:48:41.455" v="1611"/>
        <pc:sldMkLst>
          <pc:docMk/>
          <pc:sldMk cId="2304342089" sldId="2147471710"/>
        </pc:sldMkLst>
      </pc:sldChg>
      <pc:sldChg chg="add del">
        <pc:chgData name="David Stewart" userId="40cffe60-b158-4416-946b-e9ac5816f94c" providerId="ADAL" clId="{A58B41FD-AF29-4412-9D91-DFC1670ECA14}" dt="2025-01-15T16:29:59.016" v="437" actId="47"/>
        <pc:sldMkLst>
          <pc:docMk/>
          <pc:sldMk cId="1136938014" sldId="2147471711"/>
        </pc:sldMkLst>
      </pc:sldChg>
      <pc:sldChg chg="addSp delSp modSp add mod">
        <pc:chgData name="David Stewart" userId="40cffe60-b158-4416-946b-e9ac5816f94c" providerId="ADAL" clId="{A58B41FD-AF29-4412-9D91-DFC1670ECA14}" dt="2025-01-15T17:48:33.756" v="1610"/>
        <pc:sldMkLst>
          <pc:docMk/>
          <pc:sldMk cId="1384815453" sldId="2147471711"/>
        </pc:sldMkLst>
      </pc:sldChg>
      <pc:sldChg chg="add del">
        <pc:chgData name="David Stewart" userId="40cffe60-b158-4416-946b-e9ac5816f94c" providerId="ADAL" clId="{A58B41FD-AF29-4412-9D91-DFC1670ECA14}" dt="2025-01-15T16:32:58.772" v="487" actId="47"/>
        <pc:sldMkLst>
          <pc:docMk/>
          <pc:sldMk cId="1009345928" sldId="2147471712"/>
        </pc:sldMkLst>
      </pc:sldChg>
      <pc:sldChg chg="addSp delSp modSp add mod modTransition delAnim modAnim">
        <pc:chgData name="David Stewart" userId="40cffe60-b158-4416-946b-e9ac5816f94c" providerId="ADAL" clId="{A58B41FD-AF29-4412-9D91-DFC1670ECA14}" dt="2025-01-15T18:03:01.755" v="1680" actId="20577"/>
        <pc:sldMkLst>
          <pc:docMk/>
          <pc:sldMk cId="2114590183" sldId="2147471713"/>
        </pc:sldMkLst>
      </pc:sldChg>
      <pc:sldChg chg="addSp delSp modSp add mod modAnim">
        <pc:chgData name="David Stewart" userId="40cffe60-b158-4416-946b-e9ac5816f94c" providerId="ADAL" clId="{A58B41FD-AF29-4412-9D91-DFC1670ECA14}" dt="2025-01-15T16:45:08.570" v="803" actId="13244"/>
        <pc:sldMkLst>
          <pc:docMk/>
          <pc:sldMk cId="2020329481" sldId="2147471714"/>
        </pc:sldMkLst>
      </pc:sldChg>
      <pc:sldChg chg="addSp delSp modSp add mod modAnim modNotesTx">
        <pc:chgData name="David Stewart" userId="40cffe60-b158-4416-946b-e9ac5816f94c" providerId="ADAL" clId="{A58B41FD-AF29-4412-9D91-DFC1670ECA14}" dt="2025-01-15T17:56:38.082" v="1643" actId="20577"/>
        <pc:sldMkLst>
          <pc:docMk/>
          <pc:sldMk cId="1017448075" sldId="2147471715"/>
        </pc:sldMkLst>
      </pc:sldChg>
      <pc:sldChg chg="add del">
        <pc:chgData name="David Stewart" userId="40cffe60-b158-4416-946b-e9ac5816f94c" providerId="ADAL" clId="{A58B41FD-AF29-4412-9D91-DFC1670ECA14}" dt="2025-01-15T16:37:27.251" v="680"/>
        <pc:sldMkLst>
          <pc:docMk/>
          <pc:sldMk cId="2778813662" sldId="2147471715"/>
        </pc:sldMkLst>
      </pc:sldChg>
      <pc:sldChg chg="modSp add mod modAnim modNotesTx">
        <pc:chgData name="David Stewart" userId="40cffe60-b158-4416-946b-e9ac5816f94c" providerId="ADAL" clId="{A58B41FD-AF29-4412-9D91-DFC1670ECA14}" dt="2025-01-15T17:16:05.286" v="1005" actId="207"/>
        <pc:sldMkLst>
          <pc:docMk/>
          <pc:sldMk cId="1957127542" sldId="2147471716"/>
        </pc:sldMkLst>
      </pc:sldChg>
      <pc:sldChg chg="add del">
        <pc:chgData name="David Stewart" userId="40cffe60-b158-4416-946b-e9ac5816f94c" providerId="ADAL" clId="{A58B41FD-AF29-4412-9D91-DFC1670ECA14}" dt="2025-01-15T17:08:29.373" v="894"/>
        <pc:sldMkLst>
          <pc:docMk/>
          <pc:sldMk cId="3370005367" sldId="2147471716"/>
        </pc:sldMkLst>
      </pc:sldChg>
      <pc:sldChg chg="add del">
        <pc:chgData name="David Stewart" userId="40cffe60-b158-4416-946b-e9ac5816f94c" providerId="ADAL" clId="{A58B41FD-AF29-4412-9D91-DFC1670ECA14}" dt="2025-01-15T17:08:24.879" v="892"/>
        <pc:sldMkLst>
          <pc:docMk/>
          <pc:sldMk cId="4207477478" sldId="2147471716"/>
        </pc:sldMkLst>
      </pc:sldChg>
      <pc:sldChg chg="delSp modSp add mod ord delAnim modAnim modNotesTx">
        <pc:chgData name="David Stewart" userId="40cffe60-b158-4416-946b-e9ac5816f94c" providerId="ADAL" clId="{A58B41FD-AF29-4412-9D91-DFC1670ECA14}" dt="2025-01-15T17:18:13.195" v="1086"/>
        <pc:sldMkLst>
          <pc:docMk/>
          <pc:sldMk cId="372447846" sldId="2147471717"/>
        </pc:sldMkLst>
      </pc:sldChg>
      <pc:sldChg chg="modSp add mod modAnim modNotesTx">
        <pc:chgData name="David Stewart" userId="40cffe60-b158-4416-946b-e9ac5816f94c" providerId="ADAL" clId="{A58B41FD-AF29-4412-9D91-DFC1670ECA14}" dt="2025-01-15T17:19:29.949" v="1124" actId="14429"/>
        <pc:sldMkLst>
          <pc:docMk/>
          <pc:sldMk cId="1625433219" sldId="2147471718"/>
        </pc:sldMkLst>
      </pc:sldChg>
      <pc:sldChg chg="add">
        <pc:chgData name="David Stewart" userId="40cffe60-b158-4416-946b-e9ac5816f94c" providerId="ADAL" clId="{A58B41FD-AF29-4412-9D91-DFC1670ECA14}" dt="2025-01-15T18:02:04.345" v="1655"/>
        <pc:sldMkLst>
          <pc:docMk/>
          <pc:sldMk cId="4217780815" sldId="2147471719"/>
        </pc:sldMkLst>
      </pc:sldChg>
    </pc:docChg>
  </pc:docChgLst>
  <pc:docChgLst>
    <pc:chgData name="David Stewart" userId="40cffe60-b158-4416-946b-e9ac5816f94c" providerId="ADAL" clId="{0DFA6C3A-94B9-4351-92C9-17592514A878}"/>
    <pc:docChg chg="undo custSel modSld">
      <pc:chgData name="David Stewart" userId="40cffe60-b158-4416-946b-e9ac5816f94c" providerId="ADAL" clId="{0DFA6C3A-94B9-4351-92C9-17592514A878}" dt="2025-09-09T10:02:15.158" v="95" actId="33935"/>
      <pc:docMkLst>
        <pc:docMk/>
      </pc:docMkLst>
      <pc:sldChg chg="addSp delSp modSp mod">
        <pc:chgData name="David Stewart" userId="40cffe60-b158-4416-946b-e9ac5816f94c" providerId="ADAL" clId="{0DFA6C3A-94B9-4351-92C9-17592514A878}" dt="2025-08-29T14:31:46.276" v="94"/>
        <pc:sldMkLst>
          <pc:docMk/>
          <pc:sldMk cId="2297772065" sldId="2147471654"/>
        </pc:sldMkLst>
        <pc:picChg chg="add mod">
          <ac:chgData name="David Stewart" userId="40cffe60-b158-4416-946b-e9ac5816f94c" providerId="ADAL" clId="{0DFA6C3A-94B9-4351-92C9-17592514A878}" dt="2025-08-29T14:31:46.276" v="94"/>
          <ac:picMkLst>
            <pc:docMk/>
            <pc:sldMk cId="2297772065" sldId="2147471654"/>
            <ac:picMk id="2" creationId="{061FD53F-D96E-5130-0B7F-B3ECACF1A096}"/>
          </ac:picMkLst>
        </pc:picChg>
      </pc:sldChg>
      <pc:sldChg chg="modSp mod">
        <pc:chgData name="David Stewart" userId="40cffe60-b158-4416-946b-e9ac5816f94c" providerId="ADAL" clId="{0DFA6C3A-94B9-4351-92C9-17592514A878}" dt="2025-08-29T11:11:35.834" v="32" actId="20577"/>
        <pc:sldMkLst>
          <pc:docMk/>
          <pc:sldMk cId="2020329481" sldId="2147471714"/>
        </pc:sldMkLst>
        <pc:spChg chg="mod">
          <ac:chgData name="David Stewart" userId="40cffe60-b158-4416-946b-e9ac5816f94c" providerId="ADAL" clId="{0DFA6C3A-94B9-4351-92C9-17592514A878}" dt="2025-08-29T11:11:32.814" v="30" actId="20577"/>
          <ac:spMkLst>
            <pc:docMk/>
            <pc:sldMk cId="2020329481" sldId="2147471714"/>
            <ac:spMk id="3" creationId="{3A10AB00-4E92-FA89-D2E4-046C2B2DE121}"/>
          </ac:spMkLst>
        </pc:spChg>
        <pc:spChg chg="mod">
          <ac:chgData name="David Stewart" userId="40cffe60-b158-4416-946b-e9ac5816f94c" providerId="ADAL" clId="{0DFA6C3A-94B9-4351-92C9-17592514A878}" dt="2025-08-29T11:11:35.834" v="32" actId="20577"/>
          <ac:spMkLst>
            <pc:docMk/>
            <pc:sldMk cId="2020329481" sldId="2147471714"/>
            <ac:spMk id="4" creationId="{4EB7F3AF-81E6-7112-7600-444D80D5EA1F}"/>
          </ac:spMkLst>
        </pc:spChg>
      </pc:sldChg>
      <pc:sldChg chg="modSp mod">
        <pc:chgData name="David Stewart" userId="40cffe60-b158-4416-946b-e9ac5816f94c" providerId="ADAL" clId="{0DFA6C3A-94B9-4351-92C9-17592514A878}" dt="2025-09-09T10:02:15.158" v="95" actId="33935"/>
        <pc:sldMkLst>
          <pc:docMk/>
          <pc:sldMk cId="1625433219" sldId="2147471718"/>
        </pc:sldMkLst>
        <pc:spChg chg="mod modVis">
          <ac:chgData name="David Stewart" userId="40cffe60-b158-4416-946b-e9ac5816f94c" providerId="ADAL" clId="{0DFA6C3A-94B9-4351-92C9-17592514A878}" dt="2025-09-09T10:02:15.158" v="95" actId="33935"/>
          <ac:spMkLst>
            <pc:docMk/>
            <pc:sldMk cId="1625433219" sldId="2147471718"/>
            <ac:spMk id="16" creationId="{DFCB5285-7F59-1F33-9AC9-4758B9F8E238}"/>
          </ac:spMkLst>
        </pc:spChg>
        <pc:grpChg chg="mod modVis">
          <ac:chgData name="David Stewart" userId="40cffe60-b158-4416-946b-e9ac5816f94c" providerId="ADAL" clId="{0DFA6C3A-94B9-4351-92C9-17592514A878}" dt="2025-09-09T10:02:15.158" v="95" actId="33935"/>
          <ac:grpSpMkLst>
            <pc:docMk/>
            <pc:sldMk cId="1625433219" sldId="2147471718"/>
            <ac:grpSpMk id="4" creationId="{7D00035C-36EF-C6BD-1EE9-3920BDD44D2E}"/>
          </ac:grpSpMkLst>
        </pc:grpChg>
      </pc:sldChg>
      <pc:sldChg chg="modSp mod">
        <pc:chgData name="David Stewart" userId="40cffe60-b158-4416-946b-e9ac5816f94c" providerId="ADAL" clId="{0DFA6C3A-94B9-4351-92C9-17592514A878}" dt="2025-08-29T11:13:12.027" v="91" actId="20577"/>
        <pc:sldMkLst>
          <pc:docMk/>
          <pc:sldMk cId="4085815463" sldId="2147471720"/>
        </pc:sldMkLst>
        <pc:spChg chg="mod">
          <ac:chgData name="David Stewart" userId="40cffe60-b158-4416-946b-e9ac5816f94c" providerId="ADAL" clId="{0DFA6C3A-94B9-4351-92C9-17592514A878}" dt="2025-08-29T11:13:12.027" v="91" actId="20577"/>
          <ac:spMkLst>
            <pc:docMk/>
            <pc:sldMk cId="4085815463" sldId="2147471720"/>
            <ac:spMk id="3" creationId="{CC11E688-64C1-90D5-40DD-DE32550B165F}"/>
          </ac:spMkLst>
        </pc:spChg>
        <pc:spChg chg="mod">
          <ac:chgData name="David Stewart" userId="40cffe60-b158-4416-946b-e9ac5816f94c" providerId="ADAL" clId="{0DFA6C3A-94B9-4351-92C9-17592514A878}" dt="2025-08-29T11:12:40.670" v="75" actId="20577"/>
          <ac:spMkLst>
            <pc:docMk/>
            <pc:sldMk cId="4085815463" sldId="2147471720"/>
            <ac:spMk id="4" creationId="{F0E12725-83A6-F69D-4BFB-C650A1164E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09/09/2025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Introduction:</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PowerPoint presentation provides:</a:t>
            </a:r>
            <a:br>
              <a:rPr lang="en-US" sz="1200"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introduction to the Fiver Challenge and how it will work across the 4 weeks.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to encourage pupils to think about what it means to be an entrepreneur.</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The opportunity to listen to other young entrepreneurs and learn from their experience.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Guiding you through the 4-week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have also provided weekly slides corresponding with the 4 weeks of the Fiver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Each of the further four presentations can be found on the Fiver Challenge platform within the relevant weekly section, and these contain the following:</a:t>
            </a:r>
          </a:p>
          <a:p>
            <a:pPr marL="0" lvl="0" indent="0" algn="l" rtl="0">
              <a:lnSpc>
                <a:spcPct val="100000"/>
              </a:lnSpc>
              <a:spcBef>
                <a:spcPts val="0"/>
              </a:spcBef>
              <a:spcAft>
                <a:spcPts val="0"/>
              </a:spcAft>
              <a:buSzPts val="1400"/>
              <a:buNone/>
            </a:pP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E7C9-A1A0-8DDF-A2BD-2FC8FE1A5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748B5-6185-28DF-0F9E-C30AE2064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65413-E137-7913-1BBF-D49D722EA7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317BA0-715F-FD5E-A802-F5A897813F60}"/>
              </a:ext>
            </a:extLst>
          </p:cNvPr>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13297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144094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16</a:t>
            </a:fld>
            <a:endParaRPr lang="en-GB"/>
          </a:p>
        </p:txBody>
      </p:sp>
    </p:spTree>
    <p:extLst>
      <p:ext uri="{BB962C8B-B14F-4D97-AF65-F5344CB8AC3E}">
        <p14:creationId xmlns:p14="http://schemas.microsoft.com/office/powerpoint/2010/main" val="314820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DD1B-9B3B-1E40-4F79-7A50F3B46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FDF25-3E26-6CD5-8E5B-A98A431DE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11F71-D295-1A41-34EA-0DBD39699F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FED381-F856-E9F9-1674-CA7EAF18CA73}"/>
              </a:ext>
            </a:extLst>
          </p:cNvPr>
          <p:cNvSpPr>
            <a:spLocks noGrp="1"/>
          </p:cNvSpPr>
          <p:nvPr>
            <p:ph type="sldNum" sz="quarter" idx="5"/>
          </p:nvPr>
        </p:nvSpPr>
        <p:spPr/>
        <p:txBody>
          <a:bodyPr/>
          <a:lstStyle/>
          <a:p>
            <a:fld id="{C507AAB2-0019-4156-B2C5-EBC3259D852C}" type="slidenum">
              <a:rPr lang="en-GB" smtClean="0"/>
              <a:t>17</a:t>
            </a:fld>
            <a:endParaRPr lang="en-GB"/>
          </a:p>
        </p:txBody>
      </p:sp>
    </p:spTree>
    <p:extLst>
      <p:ext uri="{BB962C8B-B14F-4D97-AF65-F5344CB8AC3E}">
        <p14:creationId xmlns:p14="http://schemas.microsoft.com/office/powerpoint/2010/main" val="2466085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94A2-DD3D-DFEF-A4DC-388677C16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F569B-8A71-5635-6BC9-9B88FA879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A3632-ECAB-47D7-5608-A684CBB584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National Competition take place at the end of the challenge and is split into 4 main award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Overall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Fiver  for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in Sustainability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Most Inspiring Individual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Entry for the National Competitions is further split into two different age groups (11-14 and 15+), meaning there are two of each award and a total of 8 awards handed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criteria for each award category will be covered in the next few slides.</a:t>
            </a:r>
          </a:p>
          <a:p>
            <a:endParaRPr lang="en-GB" dirty="0"/>
          </a:p>
          <a:p>
            <a:endParaRPr lang="en-GB" dirty="0"/>
          </a:p>
        </p:txBody>
      </p:sp>
      <p:sp>
        <p:nvSpPr>
          <p:cNvPr id="4" name="Slide Number Placeholder 3">
            <a:extLst>
              <a:ext uri="{FF2B5EF4-FFF2-40B4-BE49-F238E27FC236}">
                <a16:creationId xmlns:a16="http://schemas.microsoft.com/office/drawing/2014/main" id="{19F3A49E-15FF-D3B1-0A3A-20D43FE5ED93}"/>
              </a:ext>
            </a:extLst>
          </p:cNvPr>
          <p:cNvSpPr>
            <a:spLocks noGrp="1"/>
          </p:cNvSpPr>
          <p:nvPr>
            <p:ph type="sldNum" sz="quarter" idx="5"/>
          </p:nvPr>
        </p:nvSpPr>
        <p:spPr/>
        <p:txBody>
          <a:bodyPr/>
          <a:lstStyle/>
          <a:p>
            <a:fld id="{C507AAB2-0019-4156-B2C5-EBC3259D852C}" type="slidenum">
              <a:rPr lang="en-GB" smtClean="0"/>
              <a:t>18</a:t>
            </a:fld>
            <a:endParaRPr lang="en-GB"/>
          </a:p>
        </p:txBody>
      </p:sp>
    </p:spTree>
    <p:extLst>
      <p:ext uri="{BB962C8B-B14F-4D97-AF65-F5344CB8AC3E}">
        <p14:creationId xmlns:p14="http://schemas.microsoft.com/office/powerpoint/2010/main" val="1018035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A688-4E9F-14D5-B424-F0B919872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E4C86-171D-8A31-84B6-EDF7C6BD7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B8E09-4203-1AC9-C99D-B09344E4DB73}"/>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Pupils will also be asked to submit their completed Fiver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community-driven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Providing gift boxes for disadvantaged members of your community, that customers can ‘sponsor’.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Creating a product designed to ease stress and anxiety, (e.g. stress balls, fidget spinners </a:t>
            </a:r>
            <a:r>
              <a:rPr lang="en-US" b="0" dirty="0" err="1"/>
              <a:t>etc</a:t>
            </a:r>
            <a:r>
              <a:rPr lang="en-US" b="0" dirty="0"/>
              <a:t>).</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Crafting special bandanas designed specifically for guide dogs.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Communities Top Tips Guide</a:t>
            </a:r>
          </a:p>
        </p:txBody>
      </p:sp>
      <p:sp>
        <p:nvSpPr>
          <p:cNvPr id="4" name="Slide Number Placeholder 3">
            <a:extLst>
              <a:ext uri="{FF2B5EF4-FFF2-40B4-BE49-F238E27FC236}">
                <a16:creationId xmlns:a16="http://schemas.microsoft.com/office/drawing/2014/main" id="{1A3BB2ED-511E-F4BD-9C6B-123379BFCD53}"/>
              </a:ext>
            </a:extLst>
          </p:cNvPr>
          <p:cNvSpPr>
            <a:spLocks noGrp="1"/>
          </p:cNvSpPr>
          <p:nvPr>
            <p:ph type="sldNum" sz="quarter" idx="5"/>
          </p:nvPr>
        </p:nvSpPr>
        <p:spPr/>
        <p:txBody>
          <a:bodyPr/>
          <a:lstStyle/>
          <a:p>
            <a:fld id="{C507AAB2-0019-4156-B2C5-EBC3259D852C}" type="slidenum">
              <a:rPr lang="en-GB" smtClean="0"/>
              <a:t>19</a:t>
            </a:fld>
            <a:endParaRPr lang="en-GB"/>
          </a:p>
        </p:txBody>
      </p:sp>
    </p:spTree>
    <p:extLst>
      <p:ext uri="{BB962C8B-B14F-4D97-AF65-F5344CB8AC3E}">
        <p14:creationId xmlns:p14="http://schemas.microsoft.com/office/powerpoint/2010/main" val="3082054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A189F-5DB7-79AF-73B2-31857298D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7C8CC-EC94-454B-B85D-A3D35C145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024F4-AFCE-4D0D-6032-7D59A706AC14}"/>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Pupils will also be asked to submit their completed Fiver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sustainable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Recycling waste-paper to make and sell cards.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Using biodegradable materials for making </a:t>
            </a:r>
            <a:r>
              <a:rPr lang="en-US" b="0" dirty="0" err="1"/>
              <a:t>jewellery</a:t>
            </a:r>
            <a:r>
              <a:rPr lang="en-US" b="0" dirty="0"/>
              <a:t>, such as clay beads.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Repurposing old clothing by turning it into scrunchies or other hair accessories.</a:t>
            </a:r>
            <a:endParaRPr lang="en-US" b="1" dirty="0"/>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Sustainability Top Tips Guide</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B7D11C-6F22-742F-4650-54D37E66FD61}"/>
              </a:ext>
            </a:extLst>
          </p:cNvPr>
          <p:cNvSpPr>
            <a:spLocks noGrp="1"/>
          </p:cNvSpPr>
          <p:nvPr>
            <p:ph type="sldNum" sz="quarter" idx="5"/>
          </p:nvPr>
        </p:nvSpPr>
        <p:spPr/>
        <p:txBody>
          <a:bodyPr/>
          <a:lstStyle/>
          <a:p>
            <a:fld id="{C507AAB2-0019-4156-B2C5-EBC3259D852C}" type="slidenum">
              <a:rPr lang="en-GB" smtClean="0"/>
              <a:t>20</a:t>
            </a:fld>
            <a:endParaRPr lang="en-GB"/>
          </a:p>
        </p:txBody>
      </p:sp>
    </p:spTree>
    <p:extLst>
      <p:ext uri="{BB962C8B-B14F-4D97-AF65-F5344CB8AC3E}">
        <p14:creationId xmlns:p14="http://schemas.microsoft.com/office/powerpoint/2010/main" val="681435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03A30-380D-35EB-9298-B633F9733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4AF7F-1AA4-8A12-F702-2E10A2D77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A34B-58FE-405C-3340-4D12B4A1532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Pupils will also be asked to submit their completed </a:t>
            </a:r>
            <a:r>
              <a:rPr lang="en-US" b="1" dirty="0"/>
              <a:t>Fiver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D9326C-A2BA-99A8-3AC9-01DB0706A068}"/>
              </a:ext>
            </a:extLst>
          </p:cNvPr>
          <p:cNvSpPr>
            <a:spLocks noGrp="1"/>
          </p:cNvSpPr>
          <p:nvPr>
            <p:ph type="sldNum" sz="quarter" idx="5"/>
          </p:nvPr>
        </p:nvSpPr>
        <p:spPr/>
        <p:txBody>
          <a:bodyPr/>
          <a:lstStyle/>
          <a:p>
            <a:fld id="{C507AAB2-0019-4156-B2C5-EBC3259D852C}" type="slidenum">
              <a:rPr lang="en-GB" smtClean="0"/>
              <a:t>21</a:t>
            </a:fld>
            <a:endParaRPr lang="en-GB"/>
          </a:p>
        </p:txBody>
      </p:sp>
    </p:spTree>
    <p:extLst>
      <p:ext uri="{BB962C8B-B14F-4D97-AF65-F5344CB8AC3E}">
        <p14:creationId xmlns:p14="http://schemas.microsoft.com/office/powerpoint/2010/main" val="194759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7158-61D9-1579-763F-0070998ED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2BB30-C180-795C-4887-178E04C97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FB02F-95E7-7192-D9B2-3A134362503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Pupils will also be asked to submit their completed </a:t>
            </a:r>
            <a:r>
              <a:rPr lang="en-US" b="1" dirty="0"/>
              <a:t>Fiver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Marketing Top Tips Guide</a:t>
            </a:r>
          </a:p>
          <a:p>
            <a:pPr marL="0" marR="0" lvl="0" indent="0" algn="l" rtl="0">
              <a:lnSpc>
                <a:spcPct val="100000"/>
              </a:lnSpc>
              <a:spcBef>
                <a:spcPts val="0"/>
              </a:spcBef>
              <a:spcAft>
                <a:spcPts val="0"/>
              </a:spcAft>
              <a:buClr>
                <a:schemeClr val="dk1"/>
              </a:buClr>
              <a:buSzPts val="1200"/>
              <a:buFont typeface="Arial"/>
              <a:buNone/>
            </a:pPr>
            <a:r>
              <a:rPr lang="en-US" dirty="0"/>
              <a:t>Pop-Up Shops Top Tips Guide</a:t>
            </a:r>
          </a:p>
        </p:txBody>
      </p:sp>
      <p:sp>
        <p:nvSpPr>
          <p:cNvPr id="4" name="Slide Number Placeholder 3">
            <a:extLst>
              <a:ext uri="{FF2B5EF4-FFF2-40B4-BE49-F238E27FC236}">
                <a16:creationId xmlns:a16="http://schemas.microsoft.com/office/drawing/2014/main" id="{E1F8A771-480C-BF44-6BDE-2D1AF43A2313}"/>
              </a:ext>
            </a:extLst>
          </p:cNvPr>
          <p:cNvSpPr>
            <a:spLocks noGrp="1"/>
          </p:cNvSpPr>
          <p:nvPr>
            <p:ph type="sldNum" sz="quarter" idx="5"/>
          </p:nvPr>
        </p:nvSpPr>
        <p:spPr/>
        <p:txBody>
          <a:bodyPr/>
          <a:lstStyle/>
          <a:p>
            <a:fld id="{C507AAB2-0019-4156-B2C5-EBC3259D852C}" type="slidenum">
              <a:rPr lang="en-GB" smtClean="0"/>
              <a:t>22</a:t>
            </a:fld>
            <a:endParaRPr lang="en-GB"/>
          </a:p>
        </p:txBody>
      </p:sp>
    </p:spTree>
    <p:extLst>
      <p:ext uri="{BB962C8B-B14F-4D97-AF65-F5344CB8AC3E}">
        <p14:creationId xmlns:p14="http://schemas.microsoft.com/office/powerpoint/2010/main" val="355428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presentation provides an overview of the Fiver Challenge. This is intended to excite the pupils about exploring their ideas and putting them into practice.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Note: </a:t>
            </a:r>
            <a:r>
              <a:rPr lang="en-US" dirty="0"/>
              <a:t>Use the Fiver Challenge Word Guide throughout the presentations to provide pupils with explanations all of term used throughout the </a:t>
            </a:r>
            <a:r>
              <a:rPr lang="en-US" dirty="0" err="1"/>
              <a:t>programme</a:t>
            </a:r>
            <a:r>
              <a:rPr lang="en-US" dirty="0"/>
              <a:t> such as 'profit’.</a:t>
            </a:r>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23</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82C0-9A7E-4C9A-4867-18D9494F6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4E08C-17FF-5EC9-8A54-3BDA66519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C57B8-B006-FEFC-F198-7A4AC8966F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D421C7-744E-3C9A-599D-3BC848DAA3E0}"/>
              </a:ext>
            </a:extLst>
          </p:cNvPr>
          <p:cNvSpPr>
            <a:spLocks noGrp="1"/>
          </p:cNvSpPr>
          <p:nvPr>
            <p:ph type="sldNum" sz="quarter" idx="5"/>
          </p:nvPr>
        </p:nvSpPr>
        <p:spPr/>
        <p:txBody>
          <a:bodyPr/>
          <a:lstStyle/>
          <a:p>
            <a:fld id="{C507AAB2-0019-4156-B2C5-EBC3259D852C}" type="slidenum">
              <a:rPr lang="en-GB" smtClean="0"/>
              <a:t>24</a:t>
            </a:fld>
            <a:endParaRPr lang="en-GB"/>
          </a:p>
        </p:txBody>
      </p:sp>
    </p:spTree>
    <p:extLst>
      <p:ext uri="{BB962C8B-B14F-4D97-AF65-F5344CB8AC3E}">
        <p14:creationId xmlns:p14="http://schemas.microsoft.com/office/powerpoint/2010/main" val="3093313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7584-4E87-D7EE-2C85-0986C6464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7243-DD19-FCCD-CE4A-DBA5512F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11CC1-281F-9EAE-D082-7A1F9C9290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34249A-772D-93D3-5522-38595B6CC9A1}"/>
              </a:ext>
            </a:extLst>
          </p:cNvPr>
          <p:cNvSpPr>
            <a:spLocks noGrp="1"/>
          </p:cNvSpPr>
          <p:nvPr>
            <p:ph type="sldNum" sz="quarter" idx="5"/>
          </p:nvPr>
        </p:nvSpPr>
        <p:spPr/>
        <p:txBody>
          <a:bodyPr/>
          <a:lstStyle/>
          <a:p>
            <a:fld id="{C507AAB2-0019-4156-B2C5-EBC3259D852C}" type="slidenum">
              <a:rPr lang="en-GB" smtClean="0"/>
              <a:t>25</a:t>
            </a:fld>
            <a:endParaRPr lang="en-GB"/>
          </a:p>
        </p:txBody>
      </p:sp>
    </p:spTree>
    <p:extLst>
      <p:ext uri="{BB962C8B-B14F-4D97-AF65-F5344CB8AC3E}">
        <p14:creationId xmlns:p14="http://schemas.microsoft.com/office/powerpoint/2010/main" val="296606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1354A-A59F-80FF-0061-071D8597B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944AF-BDD7-1FF4-6B69-6F009E44B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AF067-DCEE-BD76-0583-5E72EBB284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2A2374-F153-DEE3-49FB-86D59180D709}"/>
              </a:ext>
            </a:extLst>
          </p:cNvPr>
          <p:cNvSpPr>
            <a:spLocks noGrp="1"/>
          </p:cNvSpPr>
          <p:nvPr>
            <p:ph type="sldNum" sz="quarter" idx="5"/>
          </p:nvPr>
        </p:nvSpPr>
        <p:spPr/>
        <p:txBody>
          <a:bodyPr/>
          <a:lstStyle/>
          <a:p>
            <a:fld id="{C507AAB2-0019-4156-B2C5-EBC3259D852C}" type="slidenum">
              <a:rPr lang="en-GB" smtClean="0"/>
              <a:t>26</a:t>
            </a:fld>
            <a:endParaRPr lang="en-GB"/>
          </a:p>
        </p:txBody>
      </p:sp>
    </p:spTree>
    <p:extLst>
      <p:ext uri="{BB962C8B-B14F-4D97-AF65-F5344CB8AC3E}">
        <p14:creationId xmlns:p14="http://schemas.microsoft.com/office/powerpoint/2010/main" val="39116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27</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A0D56-E8E8-F2DE-E698-485476B80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65390-8CB0-C449-D238-ADA4E37A7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18BCF-578C-065E-CD30-6CFBC19B035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Ask the pupils what kind of things/characteristics would make someone a good entrepreneur?</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Use the next slide to </a:t>
            </a:r>
            <a:r>
              <a:rPr lang="en-US" dirty="0" err="1"/>
              <a:t>summarise</a:t>
            </a:r>
            <a:r>
              <a:rPr lang="en-US" dirty="0"/>
              <a:t> their ideas of what an entrepreneur is. Some ideas include: great communicator, problem-solver, risk-taker, open to learn, ambitious, creative, motivated</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Note: </a:t>
            </a:r>
            <a:r>
              <a:rPr lang="en-US" b="0" dirty="0"/>
              <a:t>Don’t forget to use the word guide throughout the presentations to provide pupils with explanations all of term used such as ‘cost’ and 'profit’.</a:t>
            </a:r>
          </a:p>
          <a:p>
            <a:endParaRPr lang="en-GB" dirty="0"/>
          </a:p>
        </p:txBody>
      </p:sp>
      <p:sp>
        <p:nvSpPr>
          <p:cNvPr id="4" name="Slide Number Placeholder 3">
            <a:extLst>
              <a:ext uri="{FF2B5EF4-FFF2-40B4-BE49-F238E27FC236}">
                <a16:creationId xmlns:a16="http://schemas.microsoft.com/office/drawing/2014/main" id="{7ADFD2F5-F280-2CD6-1F75-7AB566CF8D24}"/>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392441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ACF5-B249-119C-E99E-8AD74DB1E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37361-62E4-3EF4-9B9C-13EB440C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BCA18-3A30-5F52-2889-964AD8FA4DA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Pupils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endParaRPr lang="en-GB" dirty="0"/>
          </a:p>
        </p:txBody>
      </p:sp>
      <p:sp>
        <p:nvSpPr>
          <p:cNvPr id="4" name="Slide Number Placeholder 3">
            <a:extLst>
              <a:ext uri="{FF2B5EF4-FFF2-40B4-BE49-F238E27FC236}">
                <a16:creationId xmlns:a16="http://schemas.microsoft.com/office/drawing/2014/main" id="{7A23585B-FC62-AEF2-ED07-A8E068CB59FE}"/>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89346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FE4C1-B479-21FA-C48D-42847CF20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FB382-7AF2-0D0C-E118-74A078B09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7CE6-5A7A-FE7E-F465-5A55DC2CBDE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Pupils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pPr marL="457200" lvl="0" indent="-317500" algn="l" rtl="0">
              <a:spcBef>
                <a:spcPts val="0"/>
              </a:spcBef>
              <a:spcAft>
                <a:spcPts val="0"/>
              </a:spcAft>
              <a:buSzPts val="1400"/>
              <a:buChar char="●"/>
            </a:pPr>
            <a:r>
              <a:rPr lang="en-US" dirty="0"/>
              <a:t>Question- answer: All of the essential skills are important to be an entrepreneur, but sometimes we use some more than others.</a:t>
            </a:r>
          </a:p>
          <a:p>
            <a:endParaRPr lang="en-GB" dirty="0"/>
          </a:p>
        </p:txBody>
      </p:sp>
      <p:sp>
        <p:nvSpPr>
          <p:cNvPr id="4" name="Slide Number Placeholder 3">
            <a:extLst>
              <a:ext uri="{FF2B5EF4-FFF2-40B4-BE49-F238E27FC236}">
                <a16:creationId xmlns:a16="http://schemas.microsoft.com/office/drawing/2014/main" id="{881713D2-9FBE-38E9-F7D1-A35F8299BCDD}"/>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82289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Let’s hear some more advice and top tips from some young entrepreneurs that you will be able to use in your Fiver Challenge once you get started.</a:t>
            </a:r>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9733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C395-74E9-AAFE-8260-DD055741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A5E8-F0CD-B509-088D-0F6EC3DA9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42805-7167-C883-7F93-CDDF1D2D89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635965-1880-FA21-EF07-60997817CBBF}"/>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0277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86C3-24B7-710B-7625-C50E67C7B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10A99-FACA-3A2A-37A5-36C9CFC83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6706A-B99D-1CE1-C478-F9A6442100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2F456E-9465-CDFE-88A0-9CB172C200AD}"/>
              </a:ext>
            </a:extLst>
          </p:cNvPr>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166868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6178"/>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33989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133884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165705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194316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362039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4049930" cy="475200"/>
            <a:chOff x="835152" y="1691143"/>
            <a:chExt cx="4049930"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77245" cy="266700"/>
            </a:xfrm>
            <a:prstGeom prst="rect">
              <a:avLst/>
            </a:prstGeom>
          </p:spPr>
          <p:txBody>
            <a:bodyPr/>
            <a:lstStyle>
              <a:lvl1pPr marL="0" indent="0">
                <a:buNone/>
                <a:defRPr sz="2000"/>
              </a:lvl1pPr>
            </a:lstStyle>
            <a:p>
              <a:r>
                <a:rPr lang="en-GB" dirty="0"/>
                <a:t>info@10xchallenge.org.uk</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cstate="screen">
            <a:extLst>
              <a:ext uri="{28A0092B-C50C-407E-A947-70E740481C1C}">
                <a14:useLocalDpi xmlns:a14="http://schemas.microsoft.com/office/drawing/2010/main"/>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5" r:id="rId11"/>
    <p:sldLayoutId id="2147483716" r:id="rId12"/>
    <p:sldLayoutId id="2147483717" r:id="rId13"/>
    <p:sldLayoutId id="2147483718" r:id="rId1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fiverchallenge.org.uk/en/register"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amwork Badge" descr="A green and yellow circular buttons with a light bulb and a leaf&#10;&#10;Description automatically generated">
            <a:extLst>
              <a:ext uri="{FF2B5EF4-FFF2-40B4-BE49-F238E27FC236}">
                <a16:creationId xmlns:a16="http://schemas.microsoft.com/office/drawing/2014/main" id="{82C874EB-0817-975E-19D2-6861ED010D5C}"/>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728710" y="5912068"/>
            <a:ext cx="778158" cy="831446"/>
          </a:xfrm>
          <a:prstGeom prst="rect">
            <a:avLst/>
          </a:prstGeom>
        </p:spPr>
      </p:pic>
      <p:pic>
        <p:nvPicPr>
          <p:cNvPr id="8" name="Leadership Badge" descr="A green and yellow circular buttons with a light bulb and a leaf&#10;&#10;Description automatically generated">
            <a:extLst>
              <a:ext uri="{FF2B5EF4-FFF2-40B4-BE49-F238E27FC236}">
                <a16:creationId xmlns:a16="http://schemas.microsoft.com/office/drawing/2014/main" id="{9B208564-0B0C-1BC4-CA91-F86042407E9A}"/>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10060116" y="5912068"/>
            <a:ext cx="668594" cy="831446"/>
          </a:xfrm>
          <a:prstGeom prst="rect">
            <a:avLst/>
          </a:prstGeom>
        </p:spPr>
      </p:pic>
      <p:pic>
        <p:nvPicPr>
          <p:cNvPr id="9" name="Aiming High Badge" descr="A green and yellow circular buttons with a light bulb and a leaf&#10;&#10;Description automatically generated">
            <a:extLst>
              <a:ext uri="{FF2B5EF4-FFF2-40B4-BE49-F238E27FC236}">
                <a16:creationId xmlns:a16="http://schemas.microsoft.com/office/drawing/2014/main" id="{D6E1D823-B86C-00A4-39C8-8E8410205E6B}"/>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9391522" y="5912068"/>
            <a:ext cx="668594" cy="831446"/>
          </a:xfrm>
          <a:prstGeom prst="rect">
            <a:avLst/>
          </a:prstGeom>
        </p:spPr>
      </p:pic>
      <p:pic>
        <p:nvPicPr>
          <p:cNvPr id="10" name="Staying Positive Badge" descr="A green and yellow circular buttons with a light bulb and a leaf&#10;&#10;Description automatically generated">
            <a:extLst>
              <a:ext uri="{FF2B5EF4-FFF2-40B4-BE49-F238E27FC236}">
                <a16:creationId xmlns:a16="http://schemas.microsoft.com/office/drawing/2014/main" id="{1F470718-4986-03BD-4900-E197FC2D55A4}"/>
              </a:ext>
            </a:extLst>
          </p:cNvPr>
          <p:cNvPicPr>
            <a:picLocks noGrp="1" noRo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p:blipFill>
        <p:spPr>
          <a:xfrm>
            <a:off x="8722928" y="5912068"/>
            <a:ext cx="668594" cy="831446"/>
          </a:xfrm>
          <a:prstGeom prst="rect">
            <a:avLst/>
          </a:prstGeom>
        </p:spPr>
      </p:pic>
      <p:pic>
        <p:nvPicPr>
          <p:cNvPr id="11" name="Creativity Badge" descr="A green and yellow circular buttons with a light bulb and a leaf&#10;&#10;Description automatically generated">
            <a:extLst>
              <a:ext uri="{FF2B5EF4-FFF2-40B4-BE49-F238E27FC236}">
                <a16:creationId xmlns:a16="http://schemas.microsoft.com/office/drawing/2014/main" id="{573F005E-0B56-C33F-96FD-0E9BBD8CCEEA}"/>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8024838" y="5912068"/>
            <a:ext cx="698089" cy="831446"/>
          </a:xfrm>
          <a:prstGeom prst="rect">
            <a:avLst/>
          </a:prstGeom>
        </p:spPr>
      </p:pic>
      <p:pic>
        <p:nvPicPr>
          <p:cNvPr id="12" name="Problem Solving Badge" descr="A green and yellow circular buttons with a light bulb and a leaf&#10;&#10;Description automatically generated">
            <a:extLst>
              <a:ext uri="{FF2B5EF4-FFF2-40B4-BE49-F238E27FC236}">
                <a16:creationId xmlns:a16="http://schemas.microsoft.com/office/drawing/2014/main" id="{FC85A2B7-FE96-9E74-0617-FAC633F9036F}"/>
              </a:ext>
            </a:extLst>
          </p:cNvPr>
          <p:cNvPicPr>
            <a:picLocks noGrp="1" noRo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p:blipFill>
        <p:spPr>
          <a:xfrm>
            <a:off x="7356244" y="5912068"/>
            <a:ext cx="668594" cy="831446"/>
          </a:xfrm>
          <a:prstGeom prst="rect">
            <a:avLst/>
          </a:prstGeom>
        </p:spPr>
      </p:pic>
      <p:pic>
        <p:nvPicPr>
          <p:cNvPr id="13" name="Speaking Badge" descr="A green and yellow circular buttons with a light bulb and a leaf&#10;&#10;Description automatically generated">
            <a:extLst>
              <a:ext uri="{FF2B5EF4-FFF2-40B4-BE49-F238E27FC236}">
                <a16:creationId xmlns:a16="http://schemas.microsoft.com/office/drawing/2014/main" id="{0CD9BDC1-1D85-226E-E399-1F6985821016}"/>
              </a:ext>
            </a:extLst>
          </p:cNvPr>
          <p:cNvPicPr>
            <a:picLocks noGrp="1" noRot="1" noMove="1" noResize="1" noEditPoints="1" noAdjustHandles="1" noChangeArrowheads="1" noChangeShapeType="1" noCrop="1"/>
          </p:cNvPicPr>
          <p:nvPr/>
        </p:nvPicPr>
        <p:blipFill>
          <a:blip r:embed="rId9" cstate="screen">
            <a:extLst>
              <a:ext uri="{28A0092B-C50C-407E-A947-70E740481C1C}">
                <a14:useLocalDpi xmlns:a14="http://schemas.microsoft.com/office/drawing/2010/main"/>
              </a:ext>
            </a:extLst>
          </a:blip>
          <a:srcRect/>
          <a:stretch/>
        </p:blipFill>
        <p:spPr>
          <a:xfrm>
            <a:off x="6687650" y="5912068"/>
            <a:ext cx="668594" cy="831446"/>
          </a:xfrm>
          <a:prstGeom prst="rect">
            <a:avLst/>
          </a:prstGeom>
        </p:spPr>
      </p:pic>
      <p:pic>
        <p:nvPicPr>
          <p:cNvPr id="14" name="Listening Badge" descr="A green and yellow circular buttons with a light bulb and a leaf&#10;&#10;Description automatically generated">
            <a:extLst>
              <a:ext uri="{FF2B5EF4-FFF2-40B4-BE49-F238E27FC236}">
                <a16:creationId xmlns:a16="http://schemas.microsoft.com/office/drawing/2014/main" id="{4D9633B9-0459-5124-7E79-51E7F3DDF3D8}"/>
              </a:ext>
            </a:extLst>
          </p:cNvPr>
          <p:cNvPicPr>
            <a:picLocks noGrp="1" noRot="1" noMove="1" noResize="1" noEditPoints="1" noAdjustHandles="1" noChangeArrowheads="1" noChangeShapeType="1" noCrop="1"/>
          </p:cNvPicPr>
          <p:nvPr/>
        </p:nvPicPr>
        <p:blipFill>
          <a:blip r:embed="rId10" cstate="screen">
            <a:extLst>
              <a:ext uri="{28A0092B-C50C-407E-A947-70E740481C1C}">
                <a14:useLocalDpi xmlns:a14="http://schemas.microsoft.com/office/drawing/2010/main"/>
              </a:ext>
            </a:extLst>
          </a:blip>
          <a:srcRect/>
          <a:stretch/>
        </p:blipFill>
        <p:spPr>
          <a:xfrm>
            <a:off x="6019056" y="5912068"/>
            <a:ext cx="668594" cy="831446"/>
          </a:xfrm>
          <a:prstGeom prst="rect">
            <a:avLst/>
          </a:prstGeom>
        </p:spPr>
      </p:pic>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3600" b="0" dirty="0">
                <a:solidFill>
                  <a:schemeClr val="bg1"/>
                </a:solidFill>
                <a:latin typeface="+mj-lt"/>
              </a:rPr>
              <a:t>Introducing the</a:t>
            </a:r>
            <a:br>
              <a:rPr lang="en-US" sz="5400" dirty="0">
                <a:solidFill>
                  <a:schemeClr val="bg1"/>
                </a:solidFill>
              </a:rPr>
            </a:br>
            <a:r>
              <a:rPr lang="en-US" sz="5400" dirty="0">
                <a:solidFill>
                  <a:schemeClr val="bg1"/>
                </a:solidFill>
              </a:rPr>
              <a:t>Fiver Challenge</a:t>
            </a:r>
            <a:endParaRPr lang="en-US" sz="3600" b="0" dirty="0">
              <a:solidFill>
                <a:schemeClr val="bg1"/>
              </a:solidFill>
              <a:latin typeface="+mj-lt"/>
            </a:endParaRPr>
          </a:p>
        </p:txBody>
      </p:sp>
      <p:pic>
        <p:nvPicPr>
          <p:cNvPr id="20" name="Pupil">
            <a:extLst>
              <a:ext uri="{FF2B5EF4-FFF2-40B4-BE49-F238E27FC236}">
                <a16:creationId xmlns:a16="http://schemas.microsoft.com/office/drawing/2014/main" id="{314B937A-1AD8-14CB-C47A-CAC57E5120C6}"/>
              </a:ext>
            </a:extLst>
          </p:cNvPr>
          <p:cNvPicPr>
            <a:picLocks noGrp="1" noRot="1" noChangeAspect="1" noMove="1" noResize="1" noEditPoints="1" noAdjustHandles="1" noChangeArrowheads="1" noChangeShapeType="1" noCrop="1"/>
          </p:cNvPicPr>
          <p:nvPr/>
        </p:nvPicPr>
        <p:blipFill>
          <a:blip r:embed="rId11" cstate="screen">
            <a:extLst>
              <a:ext uri="{28A0092B-C50C-407E-A947-70E740481C1C}">
                <a14:useLocalDpi xmlns:a14="http://schemas.microsoft.com/office/drawing/2010/main"/>
              </a:ext>
            </a:extLst>
          </a:blip>
          <a:srcRect/>
          <a:stretch/>
        </p:blipFill>
        <p:spPr>
          <a:xfrm>
            <a:off x="758234" y="0"/>
            <a:ext cx="4923692" cy="6858000"/>
          </a:xfrm>
          <a:prstGeom prst="rect">
            <a:avLst/>
          </a:prstGeom>
        </p:spPr>
      </p:pic>
      <p:pic>
        <p:nvPicPr>
          <p:cNvPr id="2" name="Fiver Branding" descr="A white text on a black background&#10;&#10;AI-generated content may be incorrect.">
            <a:extLst>
              <a:ext uri="{FF2B5EF4-FFF2-40B4-BE49-F238E27FC236}">
                <a16:creationId xmlns:a16="http://schemas.microsoft.com/office/drawing/2014/main" id="{061FD53F-D96E-5130-0B7F-B3ECACF1A096}"/>
              </a:ext>
            </a:extLst>
          </p:cNvPr>
          <p:cNvPicPr>
            <a:picLocks noGrp="1" noRo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8761505" y="317916"/>
            <a:ext cx="2846264" cy="1379757"/>
          </a:xfrm>
          <a:prstGeom prst="rect">
            <a:avLst/>
          </a:prstGeom>
        </p:spPr>
      </p:pic>
    </p:spTree>
    <p:extLst>
      <p:ext uri="{BB962C8B-B14F-4D97-AF65-F5344CB8AC3E}">
        <p14:creationId xmlns:p14="http://schemas.microsoft.com/office/powerpoint/2010/main" val="229777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pic>
        <p:nvPicPr>
          <p:cNvPr id="8" name="Magnifying Glass" descr="A blue and yellow magnifying glass&#10;&#10;Description automatically generated">
            <a:extLst>
              <a:ext uri="{FF2B5EF4-FFF2-40B4-BE49-F238E27FC236}">
                <a16:creationId xmlns:a16="http://schemas.microsoft.com/office/drawing/2014/main" id="{87D7FA25-80BC-83A4-4CB4-15B9364D23B4}"/>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0" y="0"/>
            <a:ext cx="5505450" cy="6858000"/>
          </a:xfrm>
        </p:spPr>
      </p:pic>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r>
              <a:rPr lang="en-US" dirty="0">
                <a:latin typeface="Montserrat "/>
              </a:rPr>
              <a:t>With just a £5 initial investment and 4 weeks, teams must create, market, </a:t>
            </a:r>
            <a:r>
              <a:rPr lang="en-US" dirty="0" err="1">
                <a:latin typeface="Montserrat "/>
              </a:rPr>
              <a:t>organise</a:t>
            </a:r>
            <a:r>
              <a:rPr lang="en-US" dirty="0">
                <a:latin typeface="Montserrat "/>
              </a:rPr>
              <a:t> and financially manage their own business with the intention of making a profit.</a:t>
            </a:r>
          </a:p>
          <a:p>
            <a:endParaRPr lang="en-US" dirty="0">
              <a:latin typeface="Montserrat "/>
            </a:endParaRPr>
          </a:p>
          <a:p>
            <a:r>
              <a:rPr lang="en-US" dirty="0">
                <a:latin typeface="Montserrat "/>
              </a:rPr>
              <a:t>Pupils can choose to work in a team of up to 8, or by themselves.</a:t>
            </a:r>
          </a:p>
          <a:p>
            <a:endParaRPr lang="en-US" dirty="0">
              <a:latin typeface="Montserrat "/>
            </a:endParaRPr>
          </a:p>
          <a:p>
            <a:r>
              <a:rPr lang="en-US" dirty="0">
                <a:latin typeface="Montserrat "/>
              </a:rPr>
              <a:t>There are two weekly competitions and one national competition to enter.</a:t>
            </a:r>
          </a:p>
          <a:p>
            <a:endParaRPr lang="en-US" dirty="0">
              <a:latin typeface="Montserrat "/>
            </a:endParaRPr>
          </a:p>
          <a:p>
            <a:r>
              <a:rPr lang="en-US" dirty="0">
                <a:latin typeface="Montserrat "/>
              </a:rPr>
              <a:t>At the end of the challenge, you pay back your £5 plus a 50p legacy contribution from teams who have made a profit.</a:t>
            </a:r>
          </a:p>
          <a:p>
            <a:pPr marL="0" indent="0">
              <a:buNone/>
            </a:pPr>
            <a:endParaRPr lang="en-US" dirty="0">
              <a:latin typeface="Montserrat "/>
            </a:endParaRP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0495-DADB-9D78-02C1-4EFE415D13E1}"/>
            </a:ext>
          </a:extLst>
        </p:cNvPr>
        <p:cNvGrpSpPr/>
        <p:nvPr/>
      </p:nvGrpSpPr>
      <p:grpSpPr>
        <a:xfrm>
          <a:off x="0" y="0"/>
          <a:ext cx="0" cy="0"/>
          <a:chOff x="0" y="0"/>
          <a:chExt cx="0" cy="0"/>
        </a:xfrm>
      </p:grpSpPr>
      <p:sp>
        <p:nvSpPr>
          <p:cNvPr id="11" name="Image Frame">
            <a:extLst>
              <a:ext uri="{FF2B5EF4-FFF2-40B4-BE49-F238E27FC236}">
                <a16:creationId xmlns:a16="http://schemas.microsoft.com/office/drawing/2014/main" id="{0D093A58-FE9A-707D-5E14-AA6D201912D1}"/>
              </a:ext>
            </a:extLst>
          </p:cNvPr>
          <p:cNvSpPr>
            <a:spLocks noGrp="1" noRot="1" noMove="1" noResize="1" noEditPoints="1" noAdjustHandles="1" noChangeArrowheads="1" noChangeShapeType="1"/>
          </p:cNvSpPr>
          <p:nvPr>
            <p:ph type="pic" sz="quarter" idx="13"/>
          </p:nvPr>
        </p:nvSpPr>
        <p:spPr/>
        <p:txBody>
          <a:bodyPr/>
          <a:lstStyle/>
          <a:p>
            <a:endParaRPr lang="en-GB"/>
          </a:p>
        </p:txBody>
      </p:sp>
      <p:sp>
        <p:nvSpPr>
          <p:cNvPr id="3" name="Text">
            <a:extLst>
              <a:ext uri="{FF2B5EF4-FFF2-40B4-BE49-F238E27FC236}">
                <a16:creationId xmlns:a16="http://schemas.microsoft.com/office/drawing/2014/main" id="{F59836A2-2B51-A4F7-7494-F6B4DD7B500F}"/>
              </a:ext>
            </a:extLst>
          </p:cNvPr>
          <p:cNvSpPr>
            <a:spLocks noGrp="1" noRot="1" noMove="1" noResize="1" noEditPoints="1" noAdjustHandles="1" noChangeArrowheads="1" noChangeShapeType="1"/>
          </p:cNvSpPr>
          <p:nvPr>
            <p:ph type="body" sz="quarter" idx="12"/>
          </p:nvPr>
        </p:nvSpPr>
        <p:spPr/>
        <p:txBody>
          <a:bodyPr/>
          <a:lstStyle/>
          <a:p>
            <a:pPr marL="342900" indent="-342900"/>
            <a:r>
              <a:rPr lang="en-US" dirty="0">
                <a:cs typeface="Arial" panose="020B0604020202020204" pitchFamily="34" charset="0"/>
              </a:rPr>
              <a:t>Profits are yours to keep and it’s up to you to decide how to spend it.</a:t>
            </a:r>
          </a:p>
          <a:p>
            <a:pPr marL="0" indent="0">
              <a:buNone/>
            </a:pPr>
            <a:endParaRPr lang="en-US" dirty="0">
              <a:cs typeface="arial"/>
            </a:endParaRPr>
          </a:p>
          <a:p>
            <a:pPr marL="342900" indent="-342900"/>
            <a:r>
              <a:rPr lang="en-US" dirty="0">
                <a:cs typeface="Arial"/>
              </a:rPr>
              <a:t>Supporting materials are accessible by your teacher via the </a:t>
            </a:r>
            <a:r>
              <a:rPr lang="en-US" dirty="0">
                <a:cs typeface="Arial"/>
                <a:hlinkClick r:id="rId3"/>
              </a:rPr>
              <a:t>Fiver Challenge digital platform</a:t>
            </a:r>
            <a:r>
              <a:rPr lang="en-US" dirty="0">
                <a:cs typeface="Arial"/>
              </a:rPr>
              <a:t> to help you.</a:t>
            </a:r>
          </a:p>
        </p:txBody>
      </p:sp>
      <p:sp>
        <p:nvSpPr>
          <p:cNvPr id="4" name="Title">
            <a:extLst>
              <a:ext uri="{FF2B5EF4-FFF2-40B4-BE49-F238E27FC236}">
                <a16:creationId xmlns:a16="http://schemas.microsoft.com/office/drawing/2014/main" id="{FF161145-EFF4-2336-7496-C69F1B956B80}"/>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pic>
        <p:nvPicPr>
          <p:cNvPr id="5" name="TT Pop-Up Shops">
            <a:extLst>
              <a:ext uri="{FF2B5EF4-FFF2-40B4-BE49-F238E27FC236}">
                <a16:creationId xmlns:a16="http://schemas.microsoft.com/office/drawing/2014/main" id="{E32EA17F-A0F9-084D-6742-55EE779C357C}"/>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59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a:extLst>
              <a:ext uri="{FF2B5EF4-FFF2-40B4-BE49-F238E27FC236}">
                <a16:creationId xmlns:a16="http://schemas.microsoft.com/office/drawing/2014/main" id="{DE1BD8C3-DFE2-6BA8-CDBF-CC003237B78E}"/>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a:xfrm>
            <a:off x="3049198" y="0"/>
            <a:ext cx="9142802" cy="6858000"/>
          </a:xfrm>
          <a:prstGeom prst="rect">
            <a:avLst/>
          </a:prstGeom>
        </p:spPr>
      </p:pic>
      <p:grpSp>
        <p:nvGrpSpPr>
          <p:cNvPr id="23" name="Week 1">
            <a:extLst>
              <a:ext uri="{FF2B5EF4-FFF2-40B4-BE49-F238E27FC236}">
                <a16:creationId xmlns:a16="http://schemas.microsoft.com/office/drawing/2014/main" id="{2E19C4C0-9934-B623-D3CA-42F57F230B19}"/>
              </a:ext>
            </a:extLst>
          </p:cNvPr>
          <p:cNvGrpSpPr>
            <a:grpSpLocks noGrp="1" noUngrp="1" noRot="1" noMove="1" noResize="1"/>
          </p:cNvGrpSpPr>
          <p:nvPr/>
        </p:nvGrpSpPr>
        <p:grpSpPr>
          <a:xfrm>
            <a:off x="0" y="0"/>
            <a:ext cx="3296511" cy="6858000"/>
            <a:chOff x="0" y="0"/>
            <a:chExt cx="3296511" cy="6858000"/>
          </a:xfrm>
        </p:grpSpPr>
        <p:sp>
          <p:nvSpPr>
            <p:cNvPr id="24" name="Block">
              <a:extLst>
                <a:ext uri="{FF2B5EF4-FFF2-40B4-BE49-F238E27FC236}">
                  <a16:creationId xmlns:a16="http://schemas.microsoft.com/office/drawing/2014/main" id="{820259C2-0876-59BD-67F8-EA58148C07F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rb">
              <a:extLst>
                <a:ext uri="{FF2B5EF4-FFF2-40B4-BE49-F238E27FC236}">
                  <a16:creationId xmlns:a16="http://schemas.microsoft.com/office/drawing/2014/main" id="{122FD8BD-C641-18E4-A14C-E2CEB5953EC7}"/>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Image">
              <a:extLst>
                <a:ext uri="{FF2B5EF4-FFF2-40B4-BE49-F238E27FC236}">
                  <a16:creationId xmlns:a16="http://schemas.microsoft.com/office/drawing/2014/main" id="{B57EEDF8-2759-FAC5-1ACF-C681E109C44E}"/>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20541" y="3905848"/>
              <a:ext cx="2590201" cy="2590201"/>
            </a:xfrm>
            <a:prstGeom prst="rect">
              <a:avLst/>
            </a:prstGeom>
          </p:spPr>
        </p:pic>
        <p:sp>
          <p:nvSpPr>
            <p:cNvPr id="27" name="Text">
              <a:extLst>
                <a:ext uri="{FF2B5EF4-FFF2-40B4-BE49-F238E27FC236}">
                  <a16:creationId xmlns:a16="http://schemas.microsoft.com/office/drawing/2014/main" id="{680E7B7D-8036-E05E-76F7-EC41DB73EF90}"/>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£5!</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£5,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8" name="Medal" descr="A yellow and blue ribbon with a yellow circle&#10;&#10;Description automatically generated">
              <a:extLst>
                <a:ext uri="{FF2B5EF4-FFF2-40B4-BE49-F238E27FC236}">
                  <a16:creationId xmlns:a16="http://schemas.microsoft.com/office/drawing/2014/main" id="{E8FB1F7A-C516-24CE-E0E5-3368975A868A}"/>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9" name="Logo Comp">
              <a:extLst>
                <a:ext uri="{FF2B5EF4-FFF2-40B4-BE49-F238E27FC236}">
                  <a16:creationId xmlns:a16="http://schemas.microsoft.com/office/drawing/2014/main" id="{54E38C3D-134B-2663-3109-323014B5D3B7}"/>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7423415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a:extLst>
              <a:ext uri="{FF2B5EF4-FFF2-40B4-BE49-F238E27FC236}">
                <a16:creationId xmlns:a16="http://schemas.microsoft.com/office/drawing/2014/main" id="{E74C9ECA-8C98-74AA-9833-805E752713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1917543" y="4180"/>
            <a:ext cx="10274457" cy="6849638"/>
          </a:xfrm>
          <a:prstGeom prst="rect">
            <a:avLst/>
          </a:prstGeom>
        </p:spPr>
      </p:pic>
      <p:grpSp>
        <p:nvGrpSpPr>
          <p:cNvPr id="10" name="Week 2 Block">
            <a:extLst>
              <a:ext uri="{FF2B5EF4-FFF2-40B4-BE49-F238E27FC236}">
                <a16:creationId xmlns:a16="http://schemas.microsoft.com/office/drawing/2014/main" id="{CF467D88-27A1-B14D-3F9C-6A9D3C236677}"/>
              </a:ext>
            </a:extLst>
          </p:cNvPr>
          <p:cNvGrpSpPr>
            <a:grpSpLocks noGrp="1" noUngrp="1" noRot="1" noMove="1" noResize="1"/>
          </p:cNvGrpSpPr>
          <p:nvPr/>
        </p:nvGrpSpPr>
        <p:grpSpPr>
          <a:xfrm>
            <a:off x="0" y="0"/>
            <a:ext cx="3049200" cy="6858000"/>
            <a:chOff x="3049199" y="0"/>
            <a:chExt cx="3049200" cy="6858000"/>
          </a:xfrm>
        </p:grpSpPr>
        <p:sp>
          <p:nvSpPr>
            <p:cNvPr id="11" name="Block">
              <a:extLst>
                <a:ext uri="{FF2B5EF4-FFF2-40B4-BE49-F238E27FC236}">
                  <a16:creationId xmlns:a16="http://schemas.microsoft.com/office/drawing/2014/main" id="{6558E9BA-B10E-9187-5C27-55296381A8C8}"/>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a:extLst>
                <a:ext uri="{FF2B5EF4-FFF2-40B4-BE49-F238E27FC236}">
                  <a16:creationId xmlns:a16="http://schemas.microsoft.com/office/drawing/2014/main" id="{85A87118-AADF-AA6A-446E-69FD44D083F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280994" y="3908144"/>
              <a:ext cx="2585608" cy="2585608"/>
            </a:xfrm>
            <a:prstGeom prst="rect">
              <a:avLst/>
            </a:prstGeom>
          </p:spPr>
        </p:pic>
        <p:sp>
          <p:nvSpPr>
            <p:cNvPr id="13" name="Text">
              <a:extLst>
                <a:ext uri="{FF2B5EF4-FFF2-40B4-BE49-F238E27FC236}">
                  <a16:creationId xmlns:a16="http://schemas.microsoft.com/office/drawing/2014/main" id="{2FC91BC4-2463-87E5-C0EA-4345727F82E9}"/>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spTree>
    <p:extLst>
      <p:ext uri="{BB962C8B-B14F-4D97-AF65-F5344CB8AC3E}">
        <p14:creationId xmlns:p14="http://schemas.microsoft.com/office/powerpoint/2010/main" val="39807168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a:extLst>
              <a:ext uri="{FF2B5EF4-FFF2-40B4-BE49-F238E27FC236}">
                <a16:creationId xmlns:a16="http://schemas.microsoft.com/office/drawing/2014/main" id="{1F954C66-4C45-F562-9A26-636B836EA8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930280" y="2677"/>
            <a:ext cx="10278969" cy="6852646"/>
          </a:xfrm>
          <a:prstGeom prst="rect">
            <a:avLst/>
          </a:prstGeom>
        </p:spPr>
      </p:pic>
      <p:grpSp>
        <p:nvGrpSpPr>
          <p:cNvPr id="18" name="Week 3">
            <a:extLst>
              <a:ext uri="{FF2B5EF4-FFF2-40B4-BE49-F238E27FC236}">
                <a16:creationId xmlns:a16="http://schemas.microsoft.com/office/drawing/2014/main" id="{CF134F6B-A88D-CD78-4E8C-7F8C97804EBF}"/>
              </a:ext>
            </a:extLst>
          </p:cNvPr>
          <p:cNvGrpSpPr>
            <a:grpSpLocks noGrp="1" noUngrp="1" noRot="1" noMove="1" noResize="1"/>
          </p:cNvGrpSpPr>
          <p:nvPr/>
        </p:nvGrpSpPr>
        <p:grpSpPr>
          <a:xfrm>
            <a:off x="0" y="0"/>
            <a:ext cx="3064718" cy="6858000"/>
            <a:chOff x="6093602" y="0"/>
            <a:chExt cx="3064718" cy="6858000"/>
          </a:xfrm>
        </p:grpSpPr>
        <p:sp>
          <p:nvSpPr>
            <p:cNvPr id="26" name="Block">
              <a:extLst>
                <a:ext uri="{FF2B5EF4-FFF2-40B4-BE49-F238E27FC236}">
                  <a16:creationId xmlns:a16="http://schemas.microsoft.com/office/drawing/2014/main" id="{7C1461F7-3715-CE9B-D3B4-279862B6A662}"/>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B336ED66-73DD-E87A-AD38-28C97127C0E4}"/>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
              <a:extLst>
                <a:ext uri="{FF2B5EF4-FFF2-40B4-BE49-F238E27FC236}">
                  <a16:creationId xmlns:a16="http://schemas.microsoft.com/office/drawing/2014/main" id="{38C8C600-A3C1-2071-2C20-B2CA347387E6}"/>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6323101" y="3905848"/>
              <a:ext cx="2590201" cy="2590201"/>
            </a:xfrm>
            <a:prstGeom prst="rect">
              <a:avLst/>
            </a:prstGeom>
          </p:spPr>
        </p:pic>
        <p:sp>
          <p:nvSpPr>
            <p:cNvPr id="29" name="Text">
              <a:extLst>
                <a:ext uri="{FF2B5EF4-FFF2-40B4-BE49-F238E27FC236}">
                  <a16:creationId xmlns:a16="http://schemas.microsoft.com/office/drawing/2014/main" id="{AE21BFA1-431B-3C7B-3CA1-20BB9FF70186}"/>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0" name="Medal" descr="A yellow and blue ribbon with a yellow circle&#10;&#10;Description automatically generated">
              <a:extLst>
                <a:ext uri="{FF2B5EF4-FFF2-40B4-BE49-F238E27FC236}">
                  <a16:creationId xmlns:a16="http://schemas.microsoft.com/office/drawing/2014/main" id="{54DA2301-4A9F-E773-CB0B-65B3627B9C65}"/>
                </a:ext>
              </a:extLst>
            </p:cNvPr>
            <p:cNvPicPr>
              <a:picLocks noGrp="1" noRo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1" name="Sales Poster Comp">
              <a:extLst>
                <a:ext uri="{FF2B5EF4-FFF2-40B4-BE49-F238E27FC236}">
                  <a16:creationId xmlns:a16="http://schemas.microsoft.com/office/drawing/2014/main" id="{5BE201D8-74CE-7421-A3B4-288447692749}"/>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spTree>
    <p:extLst>
      <p:ext uri="{BB962C8B-B14F-4D97-AF65-F5344CB8AC3E}">
        <p14:creationId xmlns:p14="http://schemas.microsoft.com/office/powerpoint/2010/main" val="5488966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a:extLst>
              <a:ext uri="{FF2B5EF4-FFF2-40B4-BE49-F238E27FC236}">
                <a16:creationId xmlns:a16="http://schemas.microsoft.com/office/drawing/2014/main" id="{BAE782C2-2F7B-B0A1-D5DC-B10BCC101F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1900719" y="-1"/>
            <a:ext cx="10291281" cy="6860853"/>
          </a:xfrm>
          <a:prstGeom prst="rect">
            <a:avLst/>
          </a:prstGeom>
        </p:spPr>
      </p:pic>
      <p:grpSp>
        <p:nvGrpSpPr>
          <p:cNvPr id="8" name="Week 4">
            <a:extLst>
              <a:ext uri="{FF2B5EF4-FFF2-40B4-BE49-F238E27FC236}">
                <a16:creationId xmlns:a16="http://schemas.microsoft.com/office/drawing/2014/main" id="{FD8E0248-5175-69FD-FADC-B920821830A1}"/>
              </a:ext>
            </a:extLst>
          </p:cNvPr>
          <p:cNvGrpSpPr>
            <a:grpSpLocks noGrp="1" noUngrp="1" noRot="1" noMove="1" noResize="1"/>
          </p:cNvGrpSpPr>
          <p:nvPr/>
        </p:nvGrpSpPr>
        <p:grpSpPr>
          <a:xfrm>
            <a:off x="0" y="0"/>
            <a:ext cx="3282860" cy="6858000"/>
            <a:chOff x="9142800" y="0"/>
            <a:chExt cx="3282860" cy="6858000"/>
          </a:xfrm>
        </p:grpSpPr>
        <p:sp>
          <p:nvSpPr>
            <p:cNvPr id="10" name="Block">
              <a:extLst>
                <a:ext uri="{FF2B5EF4-FFF2-40B4-BE49-F238E27FC236}">
                  <a16:creationId xmlns:a16="http://schemas.microsoft.com/office/drawing/2014/main" id="{4620D2FE-7B02-10E0-0B6F-A18E3727FCB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a:extLst>
                <a:ext uri="{FF2B5EF4-FFF2-40B4-BE49-F238E27FC236}">
                  <a16:creationId xmlns:a16="http://schemas.microsoft.com/office/drawing/2014/main" id="{C1126B1C-A0C6-18E6-1BAA-CA2BDEE2F21A}"/>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9378859" y="3905849"/>
              <a:ext cx="2590201" cy="2590201"/>
            </a:xfrm>
            <a:prstGeom prst="rect">
              <a:avLst/>
            </a:prstGeom>
          </p:spPr>
        </p:pic>
        <p:sp>
          <p:nvSpPr>
            <p:cNvPr id="12" name="Text">
              <a:extLst>
                <a:ext uri="{FF2B5EF4-FFF2-40B4-BE49-F238E27FC236}">
                  <a16:creationId xmlns:a16="http://schemas.microsoft.com/office/drawing/2014/main" id="{643CCA63-80C3-0AD3-E6BD-3104A287AFA9}"/>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£5 pledge, plus 50p legacy contribution to support the Fiver  bank.</a:t>
              </a:r>
            </a:p>
          </p:txBody>
        </p:sp>
        <p:sp>
          <p:nvSpPr>
            <p:cNvPr id="13" name="Curb">
              <a:extLst>
                <a:ext uri="{FF2B5EF4-FFF2-40B4-BE49-F238E27FC236}">
                  <a16:creationId xmlns:a16="http://schemas.microsoft.com/office/drawing/2014/main" id="{008B67A0-6476-8FC7-EB34-C932B6C0CE0D}"/>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Medal" descr="A yellow and blue ribbon with a yellow circle&#10;&#10;Description automatically generated">
              <a:extLst>
                <a:ext uri="{FF2B5EF4-FFF2-40B4-BE49-F238E27FC236}">
                  <a16:creationId xmlns:a16="http://schemas.microsoft.com/office/drawing/2014/main" id="{A4C41961-9C85-31B3-5BFF-FF8EF7BAEA81}"/>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18" name="National Comp">
              <a:extLst>
                <a:ext uri="{FF2B5EF4-FFF2-40B4-BE49-F238E27FC236}">
                  <a16:creationId xmlns:a16="http://schemas.microsoft.com/office/drawing/2014/main" id="{37CD17E3-5777-8FB1-5E11-C62572A54CFD}"/>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spTree>
    <p:extLst>
      <p:ext uri="{BB962C8B-B14F-4D97-AF65-F5344CB8AC3E}">
        <p14:creationId xmlns:p14="http://schemas.microsoft.com/office/powerpoint/2010/main" val="33890379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Week 4">
            <a:extLst>
              <a:ext uri="{FF2B5EF4-FFF2-40B4-BE49-F238E27FC236}">
                <a16:creationId xmlns:a16="http://schemas.microsoft.com/office/drawing/2014/main" id="{844CD1E0-B962-9CED-8A77-6E6C4F1614C6}"/>
              </a:ext>
            </a:extLst>
          </p:cNvPr>
          <p:cNvGrpSpPr>
            <a:grpSpLocks noGrp="1" noUngrp="1" noRot="1" noMove="1" noResize="1"/>
          </p:cNvGrpSpPr>
          <p:nvPr/>
        </p:nvGrpSpPr>
        <p:grpSpPr>
          <a:xfrm>
            <a:off x="9142800" y="0"/>
            <a:ext cx="3282860" cy="6858000"/>
            <a:chOff x="9142800" y="0"/>
            <a:chExt cx="3282860" cy="6858000"/>
          </a:xfrm>
        </p:grpSpPr>
        <p:sp>
          <p:nvSpPr>
            <p:cNvPr id="15" name="Block">
              <a:extLst>
                <a:ext uri="{FF2B5EF4-FFF2-40B4-BE49-F238E27FC236}">
                  <a16:creationId xmlns:a16="http://schemas.microsoft.com/office/drawing/2014/main" id="{E3E902EE-A44A-94BF-D527-28DC82401A7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a:extLst>
                <a:ext uri="{FF2B5EF4-FFF2-40B4-BE49-F238E27FC236}">
                  <a16:creationId xmlns:a16="http://schemas.microsoft.com/office/drawing/2014/main" id="{248009BD-8DF3-D1E1-D44C-77610EDCD8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9378859" y="3905849"/>
              <a:ext cx="2590201" cy="2590201"/>
            </a:xfrm>
            <a:prstGeom prst="rect">
              <a:avLst/>
            </a:prstGeom>
          </p:spPr>
        </p:pic>
        <p:sp>
          <p:nvSpPr>
            <p:cNvPr id="17" name="Text">
              <a:extLst>
                <a:ext uri="{FF2B5EF4-FFF2-40B4-BE49-F238E27FC236}">
                  <a16:creationId xmlns:a16="http://schemas.microsoft.com/office/drawing/2014/main" id="{2EE3E765-D579-6ADF-D862-4FD408E42BD5}"/>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£5 pledge, plus 50p legacy contribution to support the Fiver  bank.</a:t>
              </a:r>
            </a:p>
          </p:txBody>
        </p:sp>
        <p:sp>
          <p:nvSpPr>
            <p:cNvPr id="32" name="Curb">
              <a:extLst>
                <a:ext uri="{FF2B5EF4-FFF2-40B4-BE49-F238E27FC236}">
                  <a16:creationId xmlns:a16="http://schemas.microsoft.com/office/drawing/2014/main" id="{EA5EBD1D-EC36-2C89-286B-532A8D779A86}"/>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Medal" descr="A yellow and blue ribbon with a yellow circle&#10;&#10;Description automatically generated">
              <a:extLst>
                <a:ext uri="{FF2B5EF4-FFF2-40B4-BE49-F238E27FC236}">
                  <a16:creationId xmlns:a16="http://schemas.microsoft.com/office/drawing/2014/main" id="{27A27DCD-C13D-206E-9B2A-47BCE4455DF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9" name="National Comp">
              <a:extLst>
                <a:ext uri="{FF2B5EF4-FFF2-40B4-BE49-F238E27FC236}">
                  <a16:creationId xmlns:a16="http://schemas.microsoft.com/office/drawing/2014/main" id="{AC70103F-A57E-E83D-D7CE-45618D844F2A}"/>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grpSp>
        <p:nvGrpSpPr>
          <p:cNvPr id="42" name="Week 3">
            <a:extLst>
              <a:ext uri="{FF2B5EF4-FFF2-40B4-BE49-F238E27FC236}">
                <a16:creationId xmlns:a16="http://schemas.microsoft.com/office/drawing/2014/main" id="{5B1731F4-DB58-57ED-05A1-5C64A63A2501}"/>
              </a:ext>
            </a:extLst>
          </p:cNvPr>
          <p:cNvGrpSpPr>
            <a:grpSpLocks noGrp="1" noUngrp="1" noRot="1" noMove="1" noResize="1"/>
          </p:cNvGrpSpPr>
          <p:nvPr/>
        </p:nvGrpSpPr>
        <p:grpSpPr>
          <a:xfrm>
            <a:off x="6093602" y="0"/>
            <a:ext cx="3064718" cy="6858000"/>
            <a:chOff x="6093602" y="0"/>
            <a:chExt cx="3064718" cy="6858000"/>
          </a:xfrm>
        </p:grpSpPr>
        <p:sp>
          <p:nvSpPr>
            <p:cNvPr id="11" name="Block">
              <a:extLst>
                <a:ext uri="{FF2B5EF4-FFF2-40B4-BE49-F238E27FC236}">
                  <a16:creationId xmlns:a16="http://schemas.microsoft.com/office/drawing/2014/main" id="{AB27BD56-2C57-101A-0EF9-C26131DF31C8}"/>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rb">
              <a:extLst>
                <a:ext uri="{FF2B5EF4-FFF2-40B4-BE49-F238E27FC236}">
                  <a16:creationId xmlns:a16="http://schemas.microsoft.com/office/drawing/2014/main" id="{48F0E46C-0081-53A1-80EE-390069325655}"/>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a:extLst>
                <a:ext uri="{FF2B5EF4-FFF2-40B4-BE49-F238E27FC236}">
                  <a16:creationId xmlns:a16="http://schemas.microsoft.com/office/drawing/2014/main" id="{F81BE4D9-D1C1-8406-1DD1-933D786CEBF4}"/>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rcRect/>
            <a:stretch/>
          </p:blipFill>
          <p:spPr>
            <a:xfrm>
              <a:off x="6323101" y="3905848"/>
              <a:ext cx="2590201" cy="2590201"/>
            </a:xfrm>
            <a:prstGeom prst="rect">
              <a:avLst/>
            </a:prstGeom>
          </p:spPr>
        </p:pic>
        <p:sp>
          <p:nvSpPr>
            <p:cNvPr id="13" name="Text">
              <a:extLst>
                <a:ext uri="{FF2B5EF4-FFF2-40B4-BE49-F238E27FC236}">
                  <a16:creationId xmlns:a16="http://schemas.microsoft.com/office/drawing/2014/main" id="{0E7F6287-B0FA-23BA-5649-A5893AC1EF82}"/>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1" name="Medal" descr="A yellow and blue ribbon with a yellow circle&#10;&#10;Description automatically generated">
              <a:extLst>
                <a:ext uri="{FF2B5EF4-FFF2-40B4-BE49-F238E27FC236}">
                  <a16:creationId xmlns:a16="http://schemas.microsoft.com/office/drawing/2014/main" id="{C1BDCA9A-4B64-CCF6-B376-1A9867A444D7}"/>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6" name="Sales Poster Comp">
              <a:extLst>
                <a:ext uri="{FF2B5EF4-FFF2-40B4-BE49-F238E27FC236}">
                  <a16:creationId xmlns:a16="http://schemas.microsoft.com/office/drawing/2014/main" id="{919CDE92-B8F4-A4A6-0FD0-B268C7C385FA}"/>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grpSp>
        <p:nvGrpSpPr>
          <p:cNvPr id="22" name="Week 2 Block">
            <a:extLst>
              <a:ext uri="{FF2B5EF4-FFF2-40B4-BE49-F238E27FC236}">
                <a16:creationId xmlns:a16="http://schemas.microsoft.com/office/drawing/2014/main" id="{3EB9AE49-C5C0-2E67-E573-420671548411}"/>
              </a:ext>
            </a:extLst>
          </p:cNvPr>
          <p:cNvGrpSpPr>
            <a:grpSpLocks noGrp="1" noUngrp="1" noRot="1" noMove="1" noResize="1"/>
          </p:cNvGrpSpPr>
          <p:nvPr/>
        </p:nvGrpSpPr>
        <p:grpSpPr>
          <a:xfrm>
            <a:off x="3049199" y="0"/>
            <a:ext cx="3049200" cy="6858000"/>
            <a:chOff x="3049199" y="0"/>
            <a:chExt cx="3049200" cy="6858000"/>
          </a:xfrm>
        </p:grpSpPr>
        <p:sp>
          <p:nvSpPr>
            <p:cNvPr id="7" name="Block">
              <a:extLst>
                <a:ext uri="{FF2B5EF4-FFF2-40B4-BE49-F238E27FC236}">
                  <a16:creationId xmlns:a16="http://schemas.microsoft.com/office/drawing/2014/main" id="{185FC8B1-551B-223A-0C47-AA7DE74DC97A}"/>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Image">
              <a:extLst>
                <a:ext uri="{FF2B5EF4-FFF2-40B4-BE49-F238E27FC236}">
                  <a16:creationId xmlns:a16="http://schemas.microsoft.com/office/drawing/2014/main" id="{59473B56-38DE-A4A6-C901-2458B96B7FEE}"/>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a:ext>
              </a:extLst>
            </a:blip>
            <a:srcRect/>
            <a:stretch/>
          </p:blipFill>
          <p:spPr>
            <a:xfrm>
              <a:off x="3280994" y="3908144"/>
              <a:ext cx="2585608" cy="2585608"/>
            </a:xfrm>
            <a:prstGeom prst="rect">
              <a:avLst/>
            </a:prstGeom>
          </p:spPr>
        </p:pic>
        <p:sp>
          <p:nvSpPr>
            <p:cNvPr id="9" name="Text">
              <a:extLst>
                <a:ext uri="{FF2B5EF4-FFF2-40B4-BE49-F238E27FC236}">
                  <a16:creationId xmlns:a16="http://schemas.microsoft.com/office/drawing/2014/main" id="{F1A13101-80F7-45AD-54A7-5545C3CA71D4}"/>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grpSp>
        <p:nvGrpSpPr>
          <p:cNvPr id="41" name="Week 1">
            <a:extLst>
              <a:ext uri="{FF2B5EF4-FFF2-40B4-BE49-F238E27FC236}">
                <a16:creationId xmlns:a16="http://schemas.microsoft.com/office/drawing/2014/main" id="{6689C810-F16F-C45D-6FC4-0CE206E78807}"/>
              </a:ext>
            </a:extLst>
          </p:cNvPr>
          <p:cNvGrpSpPr>
            <a:grpSpLocks noGrp="1" noUngrp="1" noRot="1" noMove="1" noResize="1"/>
          </p:cNvGrpSpPr>
          <p:nvPr/>
        </p:nvGrpSpPr>
        <p:grpSpPr>
          <a:xfrm>
            <a:off x="0" y="0"/>
            <a:ext cx="3296511" cy="6858000"/>
            <a:chOff x="0" y="0"/>
            <a:chExt cx="3296511" cy="6858000"/>
          </a:xfrm>
        </p:grpSpPr>
        <p:sp>
          <p:nvSpPr>
            <p:cNvPr id="3" name="Block">
              <a:extLst>
                <a:ext uri="{FF2B5EF4-FFF2-40B4-BE49-F238E27FC236}">
                  <a16:creationId xmlns:a16="http://schemas.microsoft.com/office/drawing/2014/main" id="{2843A32C-F3BE-9574-FAA6-B243F5EDBCB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1862E69E-FA67-0648-0C84-E343EF7CBED1}"/>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a:extLst>
                <a:ext uri="{FF2B5EF4-FFF2-40B4-BE49-F238E27FC236}">
                  <a16:creationId xmlns:a16="http://schemas.microsoft.com/office/drawing/2014/main" id="{0F33394A-8C91-156F-2FEE-4AF46912F7F7}"/>
                </a:ext>
              </a:extLst>
            </p:cNvPr>
            <p:cNvPicPr>
              <a:picLocks noGrp="1" noRot="1" noMove="1" noResize="1" noEditPoints="1" noAdjustHandles="1" noChangeArrowheads="1" noChangeShapeType="1" noCrop="1"/>
            </p:cNvPicPr>
            <p:nvPr/>
          </p:nvPicPr>
          <p:blipFill>
            <a:blip r:embed="rId7" cstate="screen">
              <a:extLst>
                <a:ext uri="{28A0092B-C50C-407E-A947-70E740481C1C}">
                  <a14:useLocalDpi xmlns:a14="http://schemas.microsoft.com/office/drawing/2010/main"/>
                </a:ext>
              </a:extLst>
            </a:blip>
            <a:srcRect/>
            <a:stretch/>
          </p:blipFill>
          <p:spPr>
            <a:xfrm>
              <a:off x="220541" y="3905848"/>
              <a:ext cx="2590201" cy="2590201"/>
            </a:xfrm>
            <a:prstGeom prst="rect">
              <a:avLst/>
            </a:prstGeom>
          </p:spPr>
        </p:pic>
        <p:sp>
          <p:nvSpPr>
            <p:cNvPr id="5" name="Text">
              <a:extLst>
                <a:ext uri="{FF2B5EF4-FFF2-40B4-BE49-F238E27FC236}">
                  <a16:creationId xmlns:a16="http://schemas.microsoft.com/office/drawing/2014/main" id="{03759E29-29C9-26BB-445C-82FFA56E5E69}"/>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£5!</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£5,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4" name="Medal" descr="A yellow and blue ribbon with a yellow circle&#10;&#10;Description automatically generated">
              <a:extLst>
                <a:ext uri="{FF2B5EF4-FFF2-40B4-BE49-F238E27FC236}">
                  <a16:creationId xmlns:a16="http://schemas.microsoft.com/office/drawing/2014/main" id="{6158414E-DAF5-6EAF-17F9-B43C9E7E5CA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6" name="Logo Comp">
              <a:extLst>
                <a:ext uri="{FF2B5EF4-FFF2-40B4-BE49-F238E27FC236}">
                  <a16:creationId xmlns:a16="http://schemas.microsoft.com/office/drawing/2014/main" id="{F9DF2591-6B62-0759-4769-550368BDF693}"/>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214218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D6D8-9AC1-C118-4883-A5F8BB195278}"/>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67F41328-016B-721B-783A-A6D36630BD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Weekly Competitions</a:t>
            </a:r>
          </a:p>
          <a:p>
            <a:pPr marL="0" indent="0">
              <a:buNone/>
            </a:pPr>
            <a:endParaRPr lang="en-US" b="1" dirty="0">
              <a:latin typeface="+mj-lt"/>
            </a:endParaRPr>
          </a:p>
          <a:p>
            <a:r>
              <a:rPr lang="en-US" dirty="0">
                <a:latin typeface="+mj-lt"/>
              </a:rPr>
              <a:t>Logo Competition (Week 1)</a:t>
            </a:r>
          </a:p>
          <a:p>
            <a:r>
              <a:rPr lang="en-US" dirty="0">
                <a:latin typeface="+mj-lt"/>
              </a:rPr>
              <a:t>Sales Poster Competition (Week 3)</a:t>
            </a:r>
          </a:p>
          <a:p>
            <a:endParaRPr lang="en-US" b="1" dirty="0">
              <a:latin typeface="+mj-lt"/>
            </a:endParaRPr>
          </a:p>
          <a:p>
            <a:pPr marL="0" indent="0">
              <a:buNone/>
            </a:pPr>
            <a:r>
              <a:rPr lang="en-US" b="1" dirty="0">
                <a:latin typeface="+mj-lt"/>
              </a:rPr>
              <a:t>Weekly Competition Prizes</a:t>
            </a:r>
          </a:p>
          <a:p>
            <a:pPr marL="0" indent="0">
              <a:buNone/>
            </a:pPr>
            <a:endParaRPr lang="en-US" b="1" dirty="0">
              <a:latin typeface="+mj-lt"/>
            </a:endParaRPr>
          </a:p>
          <a:p>
            <a:r>
              <a:rPr lang="en-US" dirty="0">
                <a:latin typeface="+mj-lt"/>
              </a:rPr>
              <a:t>Winner receives a £100 voucher, plus £200 for their school or </a:t>
            </a:r>
            <a:r>
              <a:rPr lang="en-US" dirty="0" err="1">
                <a:latin typeface="+mj-lt"/>
              </a:rPr>
              <a:t>organisation</a:t>
            </a:r>
            <a:r>
              <a:rPr lang="en-US" dirty="0">
                <a:latin typeface="+mj-lt"/>
              </a:rPr>
              <a:t>.</a:t>
            </a:r>
          </a:p>
          <a:p>
            <a:r>
              <a:rPr lang="en-US" dirty="0">
                <a:latin typeface="+mj-lt"/>
              </a:rPr>
              <a:t>Runner up receives a £50 voucher, plus £100 for their school or </a:t>
            </a:r>
            <a:r>
              <a:rPr lang="en-US" dirty="0" err="1">
                <a:latin typeface="+mj-lt"/>
              </a:rPr>
              <a:t>organisation</a:t>
            </a:r>
            <a:r>
              <a:rPr lang="en-US" dirty="0">
                <a:latin typeface="+mj-lt"/>
              </a:rPr>
              <a:t>.</a:t>
            </a:r>
          </a:p>
          <a:p>
            <a:r>
              <a:rPr lang="en-US" dirty="0">
                <a:latin typeface="+mj-lt"/>
              </a:rPr>
              <a:t>Both entries will feature in the </a:t>
            </a:r>
            <a:r>
              <a:rPr lang="en-US" b="1" dirty="0">
                <a:latin typeface="+mj-lt"/>
              </a:rPr>
              <a:t>Fiver Challenge Showcase!</a:t>
            </a:r>
          </a:p>
          <a:p>
            <a:endParaRPr lang="en-US" b="1" dirty="0">
              <a:latin typeface="+mj-lt"/>
            </a:endParaRPr>
          </a:p>
          <a:p>
            <a:endParaRPr lang="en-US" b="1" dirty="0">
              <a:latin typeface="+mj-lt"/>
            </a:endParaRPr>
          </a:p>
        </p:txBody>
      </p:sp>
      <p:sp>
        <p:nvSpPr>
          <p:cNvPr id="4" name="Title">
            <a:extLst>
              <a:ext uri="{FF2B5EF4-FFF2-40B4-BE49-F238E27FC236}">
                <a16:creationId xmlns:a16="http://schemas.microsoft.com/office/drawing/2014/main" id="{F3B66B63-E598-D980-0E01-4EF5DCB0B1BE}"/>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8" name="Medal" descr="A yellow and blue ribbon with a yellow circle&#10;&#10;Description automatically generated">
            <a:extLst>
              <a:ext uri="{FF2B5EF4-FFF2-40B4-BE49-F238E27FC236}">
                <a16:creationId xmlns:a16="http://schemas.microsoft.com/office/drawing/2014/main" id="{0636D114-CB9B-EB51-0818-E01E4BBD225D}"/>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6686550" y="-15875"/>
            <a:ext cx="5505450" cy="6873875"/>
          </a:xfrm>
        </p:spPr>
      </p:pic>
    </p:spTree>
    <p:extLst>
      <p:ext uri="{BB962C8B-B14F-4D97-AF65-F5344CB8AC3E}">
        <p14:creationId xmlns:p14="http://schemas.microsoft.com/office/powerpoint/2010/main" val="31823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2D2F-D0A0-731B-DB69-1C69AA3805F0}"/>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1B1992E-3D9B-0D83-59F0-BB8DC7D0DE7F}"/>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2F3E101F-25CE-E938-418F-F7CD0105D85B}"/>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National Competition (5-8, 9-11)</a:t>
            </a:r>
          </a:p>
          <a:p>
            <a:pPr marL="0" indent="0">
              <a:buNone/>
            </a:pPr>
            <a:endParaRPr lang="en-US" b="1" dirty="0">
              <a:latin typeface="+mj-lt"/>
            </a:endParaRPr>
          </a:p>
          <a:p>
            <a:r>
              <a:rPr lang="en-US" dirty="0">
                <a:latin typeface="+mj-lt"/>
              </a:rPr>
              <a:t>Fiver for Good</a:t>
            </a:r>
          </a:p>
          <a:p>
            <a:r>
              <a:rPr lang="en-US" dirty="0">
                <a:latin typeface="+mj-lt"/>
              </a:rPr>
              <a:t>Best in Sustainability</a:t>
            </a:r>
          </a:p>
          <a:p>
            <a:r>
              <a:rPr lang="en-US" dirty="0">
                <a:latin typeface="+mj-lt"/>
              </a:rPr>
              <a:t>Most Inspiring Individual</a:t>
            </a:r>
          </a:p>
          <a:p>
            <a:r>
              <a:rPr lang="en-US" dirty="0">
                <a:latin typeface="+mj-lt"/>
              </a:rPr>
              <a:t>Best Overall Business</a:t>
            </a:r>
          </a:p>
          <a:p>
            <a:pPr marL="0" indent="0">
              <a:buNone/>
            </a:pPr>
            <a:endParaRPr lang="en-US" b="1" dirty="0">
              <a:latin typeface="+mj-lt"/>
            </a:endParaRPr>
          </a:p>
          <a:p>
            <a:pPr marL="0" indent="0">
              <a:buNone/>
            </a:pPr>
            <a:r>
              <a:rPr lang="en-US" b="1" dirty="0">
                <a:latin typeface="+mj-lt"/>
              </a:rPr>
              <a:t>National Competition Prizes</a:t>
            </a:r>
          </a:p>
          <a:p>
            <a:pPr marL="0" indent="0">
              <a:buNone/>
            </a:pPr>
            <a:endParaRPr lang="en-US" b="1" dirty="0">
              <a:latin typeface="+mj-lt"/>
            </a:endParaRPr>
          </a:p>
          <a:p>
            <a:r>
              <a:rPr lang="en-US" dirty="0">
                <a:latin typeface="+mj-lt"/>
              </a:rPr>
              <a:t>Winners receive a £100 voucher, plus £200 for their school or </a:t>
            </a:r>
            <a:r>
              <a:rPr lang="en-US" dirty="0" err="1">
                <a:latin typeface="+mj-lt"/>
              </a:rPr>
              <a:t>organisation</a:t>
            </a:r>
            <a:r>
              <a:rPr lang="en-US" dirty="0">
                <a:latin typeface="+mj-lt"/>
              </a:rPr>
              <a:t>.</a:t>
            </a:r>
          </a:p>
          <a:p>
            <a:r>
              <a:rPr lang="en-US" dirty="0">
                <a:latin typeface="+mj-lt"/>
              </a:rPr>
              <a:t>There are no runner up awards.</a:t>
            </a:r>
          </a:p>
          <a:p>
            <a:r>
              <a:rPr lang="en-US" dirty="0">
                <a:latin typeface="+mj-lt"/>
              </a:rPr>
              <a:t>Winners will feature in the </a:t>
            </a:r>
            <a:r>
              <a:rPr lang="en-US" b="1" dirty="0">
                <a:latin typeface="+mj-lt"/>
              </a:rPr>
              <a:t>Fiver Challenge Showcase!</a:t>
            </a:r>
          </a:p>
          <a:p>
            <a:pPr marL="0" indent="0">
              <a:buNone/>
            </a:pPr>
            <a:endParaRPr lang="en-US" b="1" dirty="0">
              <a:latin typeface="+mj-lt"/>
            </a:endParaRPr>
          </a:p>
          <a:p>
            <a:pPr marL="0" indent="0">
              <a:buNone/>
            </a:pPr>
            <a:endParaRPr lang="en-US" b="1" dirty="0">
              <a:latin typeface="+mj-lt"/>
            </a:endParaRPr>
          </a:p>
        </p:txBody>
      </p:sp>
      <p:sp>
        <p:nvSpPr>
          <p:cNvPr id="4" name="Title">
            <a:extLst>
              <a:ext uri="{FF2B5EF4-FFF2-40B4-BE49-F238E27FC236}">
                <a16:creationId xmlns:a16="http://schemas.microsoft.com/office/drawing/2014/main" id="{7022E021-9610-AA02-20DB-459D92900289}"/>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7" name="Medal" descr="A yellow and blue ribbon with a yellow circle&#10;&#10;Description automatically generated">
            <a:extLst>
              <a:ext uri="{FF2B5EF4-FFF2-40B4-BE49-F238E27FC236}">
                <a16:creationId xmlns:a16="http://schemas.microsoft.com/office/drawing/2014/main" id="{C5A3694C-2815-E232-8545-DAABE2C51BD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12561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8312-14D8-9BD6-3DDC-7320A0FBC7A2}"/>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0D97B50-2C92-AFFE-F90D-2C784CDE92EA}"/>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Fiver for Good </a:t>
            </a:r>
            <a:r>
              <a:rPr lang="en-US" sz="2000" dirty="0">
                <a:latin typeface="+mj-lt"/>
              </a:rPr>
              <a:t>award is all about community. </a:t>
            </a:r>
          </a:p>
          <a:p>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outstanding pupil business that has a positive impact on the community or wider society.</a:t>
            </a:r>
          </a:p>
          <a:p>
            <a:endParaRPr lang="en-US" sz="2000" dirty="0">
              <a:latin typeface="+mj-lt"/>
            </a:endParaRPr>
          </a:p>
          <a:p>
            <a:pPr marL="0" indent="0">
              <a:buNone/>
            </a:pPr>
            <a:r>
              <a:rPr lang="en-US" sz="2000" b="1" dirty="0">
                <a:latin typeface="+mj-lt"/>
              </a:rPr>
              <a:t>Judging Criteria</a:t>
            </a:r>
          </a:p>
          <a:p>
            <a:endParaRPr lang="en-US" sz="2000" dirty="0">
              <a:latin typeface="+mj-lt"/>
            </a:endParaRPr>
          </a:p>
          <a:p>
            <a:r>
              <a:rPr lang="en-US" sz="2000" dirty="0">
                <a:latin typeface="+mj-lt"/>
              </a:rPr>
              <a:t>How much impact does your product or service have on your wider community?</a:t>
            </a:r>
          </a:p>
          <a:p>
            <a:r>
              <a:rPr lang="en-US" sz="2000" dirty="0">
                <a:latin typeface="+mj-lt"/>
              </a:rPr>
              <a:t>How much emphasis is put on impacting the community in your </a:t>
            </a:r>
            <a:r>
              <a:rPr lang="en-US" sz="2000" b="1" dirty="0">
                <a:latin typeface="+mj-lt"/>
              </a:rPr>
              <a:t>Fiver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community impact was achieved?</a:t>
            </a:r>
          </a:p>
        </p:txBody>
      </p:sp>
      <p:sp>
        <p:nvSpPr>
          <p:cNvPr id="2" name="Title">
            <a:extLst>
              <a:ext uri="{FF2B5EF4-FFF2-40B4-BE49-F238E27FC236}">
                <a16:creationId xmlns:a16="http://schemas.microsoft.com/office/drawing/2014/main" id="{C0A3C40A-CB93-A37D-704C-68565D37587D}"/>
              </a:ext>
            </a:extLst>
          </p:cNvPr>
          <p:cNvSpPr>
            <a:spLocks noGrp="1" noRot="1" noMove="1" noResize="1" noEditPoints="1" noAdjustHandles="1" noChangeArrowheads="1" noChangeShapeType="1"/>
          </p:cNvSpPr>
          <p:nvPr>
            <p:ph type="title"/>
          </p:nvPr>
        </p:nvSpPr>
        <p:spPr/>
        <p:txBody>
          <a:bodyPr/>
          <a:lstStyle/>
          <a:p>
            <a:r>
              <a:rPr lang="en-GB" dirty="0"/>
              <a:t>Fiver for Good</a:t>
            </a:r>
            <a:endParaRPr lang="en-US" dirty="0"/>
          </a:p>
        </p:txBody>
      </p:sp>
      <p:sp>
        <p:nvSpPr>
          <p:cNvPr id="16" name="Overlay">
            <a:extLst>
              <a:ext uri="{FF2B5EF4-FFF2-40B4-BE49-F238E27FC236}">
                <a16:creationId xmlns:a16="http://schemas.microsoft.com/office/drawing/2014/main" id="{8AB5A9B3-FCCB-BF1F-2F9B-CAB8217ED32C}"/>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0469563F-E1C9-6DEC-08BE-EBF9D887D52F}"/>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Keep a note in your Workbook!</a:t>
            </a:r>
          </a:p>
        </p:txBody>
      </p:sp>
      <p:grpSp>
        <p:nvGrpSpPr>
          <p:cNvPr id="4" name="Reflection">
            <a:extLst>
              <a:ext uri="{FF2B5EF4-FFF2-40B4-BE49-F238E27FC236}">
                <a16:creationId xmlns:a16="http://schemas.microsoft.com/office/drawing/2014/main" id="{24D77E13-83F2-3FA5-994E-F3A20DD45126}"/>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FD9DB6A-347A-FA5F-2510-83FA0246A091}"/>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could you support your local community?</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926DE85-22DB-2EE2-503D-2B1D6AC8FDAA}"/>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574B5919-55DB-F8DB-23AB-34F553BFE8E4}"/>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Crafting special bandanas designed specifically for guide dogs.</a:t>
            </a:r>
          </a:p>
        </p:txBody>
      </p:sp>
      <p:sp>
        <p:nvSpPr>
          <p:cNvPr id="10" name="Example 2">
            <a:extLst>
              <a:ext uri="{FF2B5EF4-FFF2-40B4-BE49-F238E27FC236}">
                <a16:creationId xmlns:a16="http://schemas.microsoft.com/office/drawing/2014/main" id="{3EE65CBF-DCE9-3B3E-AF34-12D2C2DBF8A9}"/>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Creating items designed to ease stress and anxiety (e.g. stress balls, fidget spinners).</a:t>
            </a:r>
          </a:p>
        </p:txBody>
      </p:sp>
      <p:grpSp>
        <p:nvGrpSpPr>
          <p:cNvPr id="11" name="Example 1">
            <a:extLst>
              <a:ext uri="{FF2B5EF4-FFF2-40B4-BE49-F238E27FC236}">
                <a16:creationId xmlns:a16="http://schemas.microsoft.com/office/drawing/2014/main" id="{8785BF63-6B4A-BD9B-A587-3C3E6EA09136}"/>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0AF8A7FC-05C1-869C-F5ED-74C6E8E62586}"/>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l" rtl="0">
                <a:lnSpc>
                  <a:spcPct val="100000"/>
                </a:lnSpc>
                <a:spcBef>
                  <a:spcPts val="0"/>
                </a:spcBef>
                <a:spcAft>
                  <a:spcPts val="0"/>
                </a:spcAft>
                <a:buSzPts val="1400"/>
              </a:pPr>
              <a:r>
                <a:rPr lang="en-US" b="0" dirty="0">
                  <a:solidFill>
                    <a:schemeClr val="bg1"/>
                  </a:solidFill>
                </a:rPr>
                <a:t>Making items for disadvantaged community members, that customers can ‘sponsor’.</a:t>
              </a:r>
            </a:p>
          </p:txBody>
        </p:sp>
        <p:grpSp>
          <p:nvGrpSpPr>
            <p:cNvPr id="13" name="Group 12">
              <a:extLst>
                <a:ext uri="{FF2B5EF4-FFF2-40B4-BE49-F238E27FC236}">
                  <a16:creationId xmlns:a16="http://schemas.microsoft.com/office/drawing/2014/main" id="{5C57D6E6-1935-96E6-92EE-B4AC049DE4EC}"/>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30FAFFAE-DBE2-877B-B592-91397EB6A9D4}"/>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83933C07-17F2-203D-E454-611A4860DA3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01744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711FA812-8C34-0A1C-3ACF-117B57884EE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Young Enterprise is the UK’s leading financial and enterprise education charity and have been running </a:t>
            </a:r>
            <a:r>
              <a:rPr lang="en-US" dirty="0" err="1">
                <a:latin typeface="+mj-lt"/>
              </a:rPr>
              <a:t>programmes</a:t>
            </a:r>
            <a:r>
              <a:rPr lang="en-US" dirty="0">
                <a:latin typeface="+mj-lt"/>
              </a:rPr>
              <a:t> since 1963.</a:t>
            </a:r>
          </a:p>
          <a:p>
            <a:endParaRPr lang="en-US" dirty="0">
              <a:latin typeface="+mj-lt"/>
            </a:endParaRPr>
          </a:p>
          <a:p>
            <a:r>
              <a:rPr lang="en-US" dirty="0">
                <a:latin typeface="+mj-lt"/>
              </a:rPr>
              <a:t>We run a range of enterprise and financial education </a:t>
            </a:r>
            <a:r>
              <a:rPr lang="en-US" dirty="0" err="1">
                <a:latin typeface="+mj-lt"/>
              </a:rPr>
              <a:t>programmes</a:t>
            </a:r>
            <a:r>
              <a:rPr lang="en-US" dirty="0">
                <a:latin typeface="+mj-lt"/>
              </a:rPr>
              <a:t> for young people aged 4 – 25.</a:t>
            </a:r>
          </a:p>
          <a:p>
            <a:endParaRPr lang="en-US" dirty="0">
              <a:latin typeface="+mj-lt"/>
            </a:endParaRPr>
          </a:p>
          <a:p>
            <a:r>
              <a:rPr lang="en-US" b="1" dirty="0">
                <a:latin typeface="+mj-lt"/>
              </a:rPr>
              <a:t>Our Mission: </a:t>
            </a:r>
            <a:r>
              <a:rPr lang="en-US" dirty="0">
                <a:latin typeface="+mj-lt"/>
              </a:rPr>
              <a:t>Empowering young people to discover, develop and celebrate their skills and potential.</a:t>
            </a:r>
          </a:p>
          <a:p>
            <a:endParaRPr lang="en-US" dirty="0">
              <a:latin typeface="+mj-lt"/>
            </a:endParaRPr>
          </a:p>
          <a:p>
            <a:r>
              <a:rPr lang="en-US" b="1" dirty="0">
                <a:latin typeface="+mj-lt"/>
              </a:rPr>
              <a:t>Our Vision: </a:t>
            </a:r>
            <a:r>
              <a:rPr lang="en-US" dirty="0">
                <a:latin typeface="+mj-lt"/>
              </a:rPr>
              <a:t>Every young person has the opportunity to learn the vital skills and enterprising mindset needed to earn and look after their money and make a positive contribution to their community.</a:t>
            </a:r>
          </a:p>
          <a:p>
            <a:pPr marL="0" indent="0">
              <a:buNone/>
            </a:pPr>
            <a:endParaRPr lang="en-US" dirty="0">
              <a:latin typeface="+mj-lt"/>
            </a:endParaRPr>
          </a:p>
        </p:txBody>
      </p:sp>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Young Enterprise</a:t>
            </a:r>
            <a:endParaRPr lang="en-US" dirty="0"/>
          </a:p>
        </p:txBody>
      </p:sp>
    </p:spTree>
    <p:extLst>
      <p:ext uri="{BB962C8B-B14F-4D97-AF65-F5344CB8AC3E}">
        <p14:creationId xmlns:p14="http://schemas.microsoft.com/office/powerpoint/2010/main" val="305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8B09-0997-C3BF-AB32-875137CD9213}"/>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8B780CBB-68A3-A044-3138-A2A73C19702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Best in Sustainability </a:t>
            </a:r>
            <a:r>
              <a:rPr lang="en-US" sz="2000" dirty="0">
                <a:latin typeface="+mj-lt"/>
              </a:rPr>
              <a:t>award is, of course, all about sustainability.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 pupil business that demonstrates a clear focus on sustainability throughout their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sustainable is your product or service?</a:t>
            </a:r>
          </a:p>
          <a:p>
            <a:r>
              <a:rPr lang="en-US" sz="2000" dirty="0">
                <a:latin typeface="+mj-lt"/>
              </a:rPr>
              <a:t>How much emphasis is put on sustainability in your </a:t>
            </a:r>
            <a:r>
              <a:rPr lang="en-US" sz="2000" b="1" dirty="0">
                <a:latin typeface="+mj-lt"/>
              </a:rPr>
              <a:t>Fiver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sustainability was achieved?</a:t>
            </a:r>
          </a:p>
        </p:txBody>
      </p:sp>
      <p:sp>
        <p:nvSpPr>
          <p:cNvPr id="2" name="Title">
            <a:extLst>
              <a:ext uri="{FF2B5EF4-FFF2-40B4-BE49-F238E27FC236}">
                <a16:creationId xmlns:a16="http://schemas.microsoft.com/office/drawing/2014/main" id="{B2CA72A8-C361-5C59-AFF2-969DE020A078}"/>
              </a:ext>
            </a:extLst>
          </p:cNvPr>
          <p:cNvSpPr>
            <a:spLocks noGrp="1" noRot="1" noMove="1" noResize="1" noEditPoints="1" noAdjustHandles="1" noChangeArrowheads="1" noChangeShapeType="1"/>
          </p:cNvSpPr>
          <p:nvPr>
            <p:ph type="title"/>
          </p:nvPr>
        </p:nvSpPr>
        <p:spPr/>
        <p:txBody>
          <a:bodyPr/>
          <a:lstStyle/>
          <a:p>
            <a:r>
              <a:rPr lang="en-GB" dirty="0"/>
              <a:t>Best in Sustainability</a:t>
            </a:r>
            <a:endParaRPr lang="en-US" dirty="0"/>
          </a:p>
        </p:txBody>
      </p:sp>
      <p:sp>
        <p:nvSpPr>
          <p:cNvPr id="16" name="Overlay">
            <a:extLst>
              <a:ext uri="{FF2B5EF4-FFF2-40B4-BE49-F238E27FC236}">
                <a16:creationId xmlns:a16="http://schemas.microsoft.com/office/drawing/2014/main" id="{EE93F0AE-C88D-57BE-84B5-0F0F83F789D0}"/>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6BFBE0D1-2316-0319-D766-2F04DF03DEC7}"/>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Get creative!</a:t>
            </a:r>
          </a:p>
        </p:txBody>
      </p:sp>
      <p:grpSp>
        <p:nvGrpSpPr>
          <p:cNvPr id="4" name="Reflection">
            <a:extLst>
              <a:ext uri="{FF2B5EF4-FFF2-40B4-BE49-F238E27FC236}">
                <a16:creationId xmlns:a16="http://schemas.microsoft.com/office/drawing/2014/main" id="{BAB45AE2-71E2-9D72-0D1D-93651AF021B8}"/>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62B0C32-78A6-3A29-CD43-0DA48FD59547}"/>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rgbClr val="22404D"/>
                  </a:solidFill>
                </a:rPr>
                <a:t>How can you make your business sustainable?</a:t>
              </a:r>
              <a:endParaRPr lang="en-US" b="1" i="0" u="none" strike="noStrike" cap="none" dirty="0">
                <a:solidFill>
                  <a:srgbClr val="22404D"/>
                </a:solidFill>
              </a:endParaRPr>
            </a:p>
          </p:txBody>
        </p:sp>
        <p:pic>
          <p:nvPicPr>
            <p:cNvPr id="6" name="Image">
              <a:extLst>
                <a:ext uri="{FF2B5EF4-FFF2-40B4-BE49-F238E27FC236}">
                  <a16:creationId xmlns:a16="http://schemas.microsoft.com/office/drawing/2014/main" id="{60E44CC9-9DFC-1861-C157-B562B8DA7A1D}"/>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AC98EE0E-21E5-A976-1CE2-DC0291EF00FA}"/>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Repurposing old clothing by turning it into scrunchies or other hair accessories.</a:t>
            </a:r>
            <a:endParaRPr lang="en-US" b="1" dirty="0">
              <a:solidFill>
                <a:schemeClr val="bg1"/>
              </a:solidFill>
            </a:endParaRPr>
          </a:p>
        </p:txBody>
      </p:sp>
      <p:sp>
        <p:nvSpPr>
          <p:cNvPr id="10" name="Example 2">
            <a:extLst>
              <a:ext uri="{FF2B5EF4-FFF2-40B4-BE49-F238E27FC236}">
                <a16:creationId xmlns:a16="http://schemas.microsoft.com/office/drawing/2014/main" id="{29C622D0-B2C7-38F7-3655-731107ACCC83}"/>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Using biodegradable materials for making </a:t>
            </a:r>
            <a:r>
              <a:rPr lang="en-US" dirty="0" err="1">
                <a:solidFill>
                  <a:schemeClr val="bg1"/>
                </a:solidFill>
              </a:rPr>
              <a:t>jewellery</a:t>
            </a:r>
            <a:r>
              <a:rPr lang="en-US" dirty="0">
                <a:solidFill>
                  <a:schemeClr val="bg1"/>
                </a:solidFill>
              </a:rPr>
              <a:t>, such as clay beads.</a:t>
            </a:r>
          </a:p>
        </p:txBody>
      </p:sp>
      <p:grpSp>
        <p:nvGrpSpPr>
          <p:cNvPr id="11" name="Example 1">
            <a:extLst>
              <a:ext uri="{FF2B5EF4-FFF2-40B4-BE49-F238E27FC236}">
                <a16:creationId xmlns:a16="http://schemas.microsoft.com/office/drawing/2014/main" id="{5779510B-909C-2259-3259-DD1C3491B5B8}"/>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A5EEC9EF-BE32-F47E-6D73-686303E13DC9}"/>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rtl="0">
                <a:lnSpc>
                  <a:spcPct val="100000"/>
                </a:lnSpc>
                <a:spcBef>
                  <a:spcPts val="0"/>
                </a:spcBef>
                <a:spcAft>
                  <a:spcPts val="0"/>
                </a:spcAft>
                <a:buSzPts val="1400"/>
              </a:pPr>
              <a:r>
                <a:rPr lang="en-US" b="0" dirty="0">
                  <a:solidFill>
                    <a:schemeClr val="bg1"/>
                  </a:solidFill>
                </a:rPr>
                <a:t>Recycling waste-paper to make and sell cards.</a:t>
              </a:r>
            </a:p>
          </p:txBody>
        </p:sp>
        <p:grpSp>
          <p:nvGrpSpPr>
            <p:cNvPr id="13" name="Group 12">
              <a:extLst>
                <a:ext uri="{FF2B5EF4-FFF2-40B4-BE49-F238E27FC236}">
                  <a16:creationId xmlns:a16="http://schemas.microsoft.com/office/drawing/2014/main" id="{F28121D2-A7BD-2F9D-32C0-BE29EDA29D12}"/>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644F11EB-DB67-1534-BBD8-E16B1614CC65}"/>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D51C423D-B5B8-5CA3-1B07-2D1C4364DE8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9571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D877-D75C-8F1F-872A-D52BBCB29A6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7D558DE-397C-5CEB-FA18-DBA13A54760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Most Inspiring Individual </a:t>
            </a:r>
            <a:r>
              <a:rPr lang="en-US" sz="2000" dirty="0">
                <a:latin typeface="+mj-lt"/>
              </a:rPr>
              <a:t>award gives pupils an opportunity to </a:t>
            </a:r>
            <a:r>
              <a:rPr lang="en-US" sz="2000" dirty="0" err="1">
                <a:latin typeface="+mj-lt"/>
              </a:rPr>
              <a:t>recognise</a:t>
            </a:r>
            <a:r>
              <a:rPr lang="en-US" sz="2000" dirty="0">
                <a:latin typeface="+mj-lt"/>
              </a:rPr>
              <a:t> the special contribution of someone in their team.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individual who went the extra mile, overcame a challenge and embodied the spirit of the Fiver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has the individual taken action and demonstrated the ability to go the extra mile?</a:t>
            </a:r>
          </a:p>
          <a:p>
            <a:r>
              <a:rPr lang="en-US" sz="2000" dirty="0">
                <a:latin typeface="+mj-lt"/>
              </a:rPr>
              <a:t>How well has the individual demonstrated willingness to find solutions to challenges?</a:t>
            </a:r>
          </a:p>
          <a:p>
            <a:r>
              <a:rPr lang="en-US" sz="2000" dirty="0">
                <a:latin typeface="+mj-lt"/>
              </a:rPr>
              <a:t>How well has the individual showcased problem-solving skills, teamwork and resilience?</a:t>
            </a:r>
          </a:p>
        </p:txBody>
      </p:sp>
      <p:sp>
        <p:nvSpPr>
          <p:cNvPr id="2" name="Title">
            <a:extLst>
              <a:ext uri="{FF2B5EF4-FFF2-40B4-BE49-F238E27FC236}">
                <a16:creationId xmlns:a16="http://schemas.microsoft.com/office/drawing/2014/main" id="{74334479-36C6-0F0F-56D1-6F82080E1E21}"/>
              </a:ext>
            </a:extLst>
          </p:cNvPr>
          <p:cNvSpPr>
            <a:spLocks noGrp="1" noRot="1" noMove="1" noResize="1" noEditPoints="1" noAdjustHandles="1" noChangeArrowheads="1" noChangeShapeType="1"/>
          </p:cNvSpPr>
          <p:nvPr>
            <p:ph type="title"/>
          </p:nvPr>
        </p:nvSpPr>
        <p:spPr/>
        <p:txBody>
          <a:bodyPr/>
          <a:lstStyle/>
          <a:p>
            <a:r>
              <a:rPr lang="en-GB" dirty="0"/>
              <a:t>Most Inspiring Individual</a:t>
            </a:r>
            <a:endParaRPr lang="en-US" dirty="0"/>
          </a:p>
        </p:txBody>
      </p:sp>
      <p:sp>
        <p:nvSpPr>
          <p:cNvPr id="16" name="Overlay">
            <a:extLst>
              <a:ext uri="{FF2B5EF4-FFF2-40B4-BE49-F238E27FC236}">
                <a16:creationId xmlns:a16="http://schemas.microsoft.com/office/drawing/2014/main" id="{67F0A5E8-C6A3-D9FA-1D42-40E0BE419CF3}"/>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a:extLst>
              <a:ext uri="{FF2B5EF4-FFF2-40B4-BE49-F238E27FC236}">
                <a16:creationId xmlns:a16="http://schemas.microsoft.com/office/drawing/2014/main" id="{E0329C09-27AD-C54E-C153-76146DFABACC}"/>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4CFECF8-CBC7-9334-EC4B-1B46A43766AB}"/>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can you best support your team?</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6CBD88D-70E1-97A2-3919-C79B1637A389}"/>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24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CA61-3823-CF0B-8D20-58EAFF4B9A05}"/>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D750C3E5-322F-AC54-7A7C-AE5E7F883E96}"/>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This award </a:t>
            </a:r>
            <a:r>
              <a:rPr lang="en-US" sz="2000" dirty="0" err="1">
                <a:latin typeface="+mj-lt"/>
              </a:rPr>
              <a:t>recognises</a:t>
            </a:r>
            <a:r>
              <a:rPr lang="en-US" sz="2000" dirty="0">
                <a:latin typeface="+mj-lt"/>
              </a:rPr>
              <a:t> an outstanding individual or pupil company performance using the combination of product, innovation, marketing, selling, planning and problem solving.</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did your team maintain quality standards for your product or service?</a:t>
            </a:r>
          </a:p>
          <a:p>
            <a:r>
              <a:rPr lang="en-US" sz="2000" dirty="0">
                <a:latin typeface="+mj-lt"/>
              </a:rPr>
              <a:t>How well did your team demonstrate innovation and achieve the potential of your business idea?</a:t>
            </a:r>
          </a:p>
          <a:p>
            <a:r>
              <a:rPr lang="en-US" sz="2000" dirty="0">
                <a:latin typeface="+mj-lt"/>
              </a:rPr>
              <a:t>How well did your team carry out market research and respond appropriately to customer feedback?</a:t>
            </a:r>
          </a:p>
          <a:p>
            <a:r>
              <a:rPr lang="en-US" sz="2000" dirty="0">
                <a:latin typeface="+mj-lt"/>
              </a:rPr>
              <a:t>How well did your team understand your target customers? Were their needs identified and met?</a:t>
            </a:r>
          </a:p>
          <a:p>
            <a:r>
              <a:rPr lang="en-US" sz="2000" dirty="0">
                <a:latin typeface="+mj-lt"/>
              </a:rPr>
              <a:t>How strong is your business plan and does it showcase problem solving skills and resilience?</a:t>
            </a:r>
          </a:p>
        </p:txBody>
      </p:sp>
      <p:sp>
        <p:nvSpPr>
          <p:cNvPr id="2" name="Title">
            <a:extLst>
              <a:ext uri="{FF2B5EF4-FFF2-40B4-BE49-F238E27FC236}">
                <a16:creationId xmlns:a16="http://schemas.microsoft.com/office/drawing/2014/main" id="{BC8E6BA8-1047-0BE4-3FEB-639A5D2C2BA6}"/>
              </a:ext>
            </a:extLst>
          </p:cNvPr>
          <p:cNvSpPr>
            <a:spLocks noGrp="1" noRot="1" noMove="1" noResize="1" noEditPoints="1" noAdjustHandles="1" noChangeArrowheads="1" noChangeShapeType="1"/>
          </p:cNvSpPr>
          <p:nvPr>
            <p:ph type="title"/>
          </p:nvPr>
        </p:nvSpPr>
        <p:spPr/>
        <p:txBody>
          <a:bodyPr/>
          <a:lstStyle/>
          <a:p>
            <a:r>
              <a:rPr lang="en-GB" dirty="0"/>
              <a:t>Best Overall Business</a:t>
            </a:r>
            <a:endParaRPr lang="en-US" dirty="0"/>
          </a:p>
        </p:txBody>
      </p:sp>
      <p:sp>
        <p:nvSpPr>
          <p:cNvPr id="16" name="Overlay">
            <a:extLst>
              <a:ext uri="{FF2B5EF4-FFF2-40B4-BE49-F238E27FC236}">
                <a16:creationId xmlns:a16="http://schemas.microsoft.com/office/drawing/2014/main" id="{DFCB5285-7F59-1F33-9AC9-4758B9F8E238}"/>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a:extLst>
              <a:ext uri="{FF2B5EF4-FFF2-40B4-BE49-F238E27FC236}">
                <a16:creationId xmlns:a16="http://schemas.microsoft.com/office/drawing/2014/main" id="{7D00035C-36EF-C6BD-1EE9-3920BDD44D2E}"/>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A3F08343-6FC9-1A7A-3FC2-2BD47497B739}"/>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How can you make sure you’re set up for success?</a:t>
              </a:r>
              <a:endParaRPr lang="en-US" b="1" i="0" u="none" strike="noStrike" cap="none" dirty="0">
                <a:solidFill>
                  <a:srgbClr val="000000"/>
                </a:solidFill>
              </a:endParaRPr>
            </a:p>
          </p:txBody>
        </p:sp>
        <p:pic>
          <p:nvPicPr>
            <p:cNvPr id="6" name="Image">
              <a:extLst>
                <a:ext uri="{FF2B5EF4-FFF2-40B4-BE49-F238E27FC236}">
                  <a16:creationId xmlns:a16="http://schemas.microsoft.com/office/drawing/2014/main" id="{53F79543-D4A2-D46F-BDC7-32FDDB50E2F2}"/>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2543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37"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900" decel="100000" fill="hold"/>
                                        <p:tgtEl>
                                          <p:spTgt spid="4"/>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Sales Pitch entries has changed!</a:t>
            </a:r>
          </a:p>
          <a:p>
            <a:endParaRPr lang="en-US" b="1" dirty="0">
              <a:latin typeface="+mj-lt"/>
            </a:endParaRPr>
          </a:p>
          <a:p>
            <a:r>
              <a:rPr lang="en-US" dirty="0">
                <a:latin typeface="+mj-lt"/>
              </a:rPr>
              <a:t>Instead of a 60 second video, we are now asking teams to create a </a:t>
            </a:r>
            <a:r>
              <a:rPr lang="en-US" b="1" dirty="0">
                <a:latin typeface="+mj-lt"/>
              </a:rPr>
              <a:t>Sales Poster </a:t>
            </a:r>
            <a:r>
              <a:rPr lang="en-US" dirty="0">
                <a:latin typeface="+mj-lt"/>
              </a:rPr>
              <a:t>to showcase your market research and unique selling points (USPs).</a:t>
            </a:r>
          </a:p>
          <a:p>
            <a:endParaRPr lang="en-US" dirty="0">
              <a:latin typeface="+mj-lt"/>
            </a:endParaRPr>
          </a:p>
          <a:p>
            <a:r>
              <a:rPr lang="en-US" dirty="0">
                <a:latin typeface="+mj-lt"/>
              </a:rPr>
              <a:t>You might wish to include charts, stats, quotes from your audience, or even present your poster as an infographic.</a:t>
            </a:r>
          </a:p>
          <a:p>
            <a:endParaRPr lang="en-US" dirty="0">
              <a:latin typeface="+mj-lt"/>
            </a:endParaRPr>
          </a:p>
          <a:p>
            <a:r>
              <a:rPr lang="en-US" dirty="0">
                <a:latin typeface="+mj-lt"/>
              </a:rPr>
              <a:t>Entries must be 1 side of paper, though the size is up to you.</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Sales Poster!</a:t>
            </a:r>
          </a:p>
        </p:txBody>
      </p:sp>
      <p:pic>
        <p:nvPicPr>
          <p:cNvPr id="7" name="Poster">
            <a:extLst>
              <a:ext uri="{FF2B5EF4-FFF2-40B4-BE49-F238E27FC236}">
                <a16:creationId xmlns:a16="http://schemas.microsoft.com/office/drawing/2014/main" id="{8BE62A50-9F35-EDDE-E8EC-D14FE971239C}"/>
              </a:ext>
            </a:extLst>
          </p:cNvPr>
          <p:cNvPicPr>
            <a:picLocks noGrp="1" noRot="1" noChangeAspect="1" noMove="1" noResize="1" noEditPoints="1" noAdjustHandles="1" noChangeArrowheads="1" noChangeShapeType="1" noCrop="1"/>
          </p:cNvPicPr>
          <p:nvPr>
            <p:ph type="pic" sz="quarter" idx="13"/>
          </p:nvPr>
        </p:nvPicPr>
        <p:blipFill>
          <a:blip r:embed="rId3">
            <a:extLst>
              <a:ext uri="{96DAC541-7B7A-43D3-8B79-37D633B846F1}">
                <asvg:svgBlip xmlns:asvg="http://schemas.microsoft.com/office/drawing/2016/SVG/main" r:embed="rId4"/>
              </a:ext>
            </a:extLst>
          </a:blip>
          <a:srcRect l="9883" r="9883"/>
          <a:stretch/>
        </p:blipFill>
        <p:spPr>
          <a:xfrm>
            <a:off x="6686550" y="-15875"/>
            <a:ext cx="5505450" cy="6873875"/>
          </a:xfrm>
        </p:spPr>
      </p:pic>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382D-9E90-A787-7E13-893F09B5C343}"/>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7F375A57-E97A-69CA-FF28-92115549B104}"/>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National Competition entries has changed!</a:t>
            </a:r>
          </a:p>
          <a:p>
            <a:endParaRPr lang="en-US" dirty="0">
              <a:latin typeface="+mj-lt"/>
            </a:endParaRPr>
          </a:p>
          <a:p>
            <a:r>
              <a:rPr lang="en-US" dirty="0">
                <a:latin typeface="+mj-lt"/>
              </a:rPr>
              <a:t>Rather than filling in a separate form to reflect on your journey, we are now asking teams to simply submit their completed </a:t>
            </a:r>
            <a:r>
              <a:rPr lang="en-US" b="1" dirty="0">
                <a:latin typeface="+mj-lt"/>
              </a:rPr>
              <a:t>Workbooks</a:t>
            </a:r>
            <a:r>
              <a:rPr lang="en-US" dirty="0">
                <a:latin typeface="+mj-lt"/>
              </a:rPr>
              <a:t> (already containing this information) instead.</a:t>
            </a:r>
          </a:p>
          <a:p>
            <a:endParaRPr lang="en-US" dirty="0">
              <a:latin typeface="+mj-lt"/>
            </a:endParaRPr>
          </a:p>
          <a:p>
            <a:r>
              <a:rPr lang="en-US" dirty="0">
                <a:latin typeface="+mj-lt"/>
              </a:rPr>
              <a:t>We will also be requesting teams submit a 60 second </a:t>
            </a:r>
            <a:r>
              <a:rPr lang="en-US" b="1" dirty="0">
                <a:latin typeface="+mj-lt"/>
              </a:rPr>
              <a:t>Reflective Video </a:t>
            </a:r>
            <a:r>
              <a:rPr lang="en-US" dirty="0">
                <a:latin typeface="+mj-lt"/>
              </a:rPr>
              <a:t>covering why they deserve to win their chosen award category.</a:t>
            </a:r>
          </a:p>
          <a:p>
            <a:endParaRPr lang="en-US" dirty="0">
              <a:latin typeface="+mj-lt"/>
            </a:endParaRPr>
          </a:p>
          <a:p>
            <a:r>
              <a:rPr lang="en-US" dirty="0">
                <a:latin typeface="+mj-lt"/>
              </a:rPr>
              <a:t>A further breakdown will be covered in the Week 4 Slides.</a:t>
            </a:r>
          </a:p>
          <a:p>
            <a:endParaRPr lang="en-US" dirty="0">
              <a:latin typeface="+mj-lt"/>
            </a:endParaRPr>
          </a:p>
        </p:txBody>
      </p:sp>
      <p:sp>
        <p:nvSpPr>
          <p:cNvPr id="4" name="Title">
            <a:extLst>
              <a:ext uri="{FF2B5EF4-FFF2-40B4-BE49-F238E27FC236}">
                <a16:creationId xmlns:a16="http://schemas.microsoft.com/office/drawing/2014/main" id="{CCC96D45-BD23-6DD3-ECF8-5BFC985907ED}"/>
              </a:ext>
            </a:extLst>
          </p:cNvPr>
          <p:cNvSpPr>
            <a:spLocks noGrp="1" noRot="1" noMove="1" noResize="1" noEditPoints="1" noAdjustHandles="1" noChangeArrowheads="1" noChangeShapeType="1"/>
          </p:cNvSpPr>
          <p:nvPr>
            <p:ph type="title"/>
          </p:nvPr>
        </p:nvSpPr>
        <p:spPr/>
        <p:txBody>
          <a:bodyPr/>
          <a:lstStyle/>
          <a:p>
            <a:r>
              <a:rPr lang="en-US" sz="2800" dirty="0"/>
              <a:t>Journal Changes!</a:t>
            </a:r>
          </a:p>
        </p:txBody>
      </p:sp>
      <p:pic>
        <p:nvPicPr>
          <p:cNvPr id="7" name="Video" descr="A blue and yellow camera&#10;&#10;Description automatically generated">
            <a:extLst>
              <a:ext uri="{FF2B5EF4-FFF2-40B4-BE49-F238E27FC236}">
                <a16:creationId xmlns:a16="http://schemas.microsoft.com/office/drawing/2014/main" id="{4879CE17-F356-B540-1065-FCCF5631D49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6686550" y="-15875"/>
            <a:ext cx="5505450" cy="6873875"/>
          </a:xfrm>
        </p:spPr>
      </p:pic>
    </p:spTree>
    <p:extLst>
      <p:ext uri="{BB962C8B-B14F-4D97-AF65-F5344CB8AC3E}">
        <p14:creationId xmlns:p14="http://schemas.microsoft.com/office/powerpoint/2010/main" val="24728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0274-DA71-1091-4478-5E7F5CF10AE3}"/>
            </a:ext>
          </a:extLst>
        </p:cNvPr>
        <p:cNvGrpSpPr/>
        <p:nvPr/>
      </p:nvGrpSpPr>
      <p:grpSpPr>
        <a:xfrm>
          <a:off x="0" y="0"/>
          <a:ext cx="0" cy="0"/>
          <a:chOff x="0" y="0"/>
          <a:chExt cx="0" cy="0"/>
        </a:xfrm>
      </p:grpSpPr>
      <p:pic>
        <p:nvPicPr>
          <p:cNvPr id="7" name="Calendar" descr="A yellow and blue calendar&#10;&#10;Description automatically generated">
            <a:extLst>
              <a:ext uri="{FF2B5EF4-FFF2-40B4-BE49-F238E27FC236}">
                <a16:creationId xmlns:a16="http://schemas.microsoft.com/office/drawing/2014/main" id="{3F9B09D1-E532-5908-4142-BB21B93249E9}"/>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0" y="0"/>
            <a:ext cx="5505450" cy="6858000"/>
          </a:xfrm>
        </p:spPr>
      </p:pic>
      <p:sp>
        <p:nvSpPr>
          <p:cNvPr id="3" name="Text">
            <a:extLst>
              <a:ext uri="{FF2B5EF4-FFF2-40B4-BE49-F238E27FC236}">
                <a16:creationId xmlns:a16="http://schemas.microsoft.com/office/drawing/2014/main" id="{3A10AB00-4E92-FA89-D2E4-046C2B2DE1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1</a:t>
            </a:r>
            <a:r>
              <a:rPr lang="en-US" b="1" baseline="30000" dirty="0">
                <a:latin typeface="Montserrat "/>
              </a:rPr>
              <a:t>st</a:t>
            </a:r>
            <a:r>
              <a:rPr lang="en-US" b="1" dirty="0">
                <a:latin typeface="Montserrat "/>
              </a:rPr>
              <a:t> – 26</a:t>
            </a:r>
            <a:r>
              <a:rPr lang="en-US" b="1" baseline="30000" dirty="0">
                <a:latin typeface="Montserrat "/>
              </a:rPr>
              <a:t>th</a:t>
            </a:r>
            <a:r>
              <a:rPr lang="en-US" b="1" dirty="0">
                <a:latin typeface="Montserrat "/>
              </a:rPr>
              <a:t> June </a:t>
            </a:r>
          </a:p>
          <a:p>
            <a:pPr marL="0" indent="0">
              <a:buNone/>
            </a:pPr>
            <a:r>
              <a:rPr lang="en-US" dirty="0">
                <a:latin typeface="Montserrat "/>
              </a:rPr>
              <a:t>Challenge Runs</a:t>
            </a:r>
          </a:p>
          <a:p>
            <a:pPr marL="0" indent="0">
              <a:buNone/>
            </a:pPr>
            <a:endParaRPr lang="en-US" dirty="0">
              <a:latin typeface="Montserrat "/>
            </a:endParaRPr>
          </a:p>
          <a:p>
            <a:pPr marL="0" indent="0">
              <a:buNone/>
            </a:pPr>
            <a:r>
              <a:rPr lang="en-US" b="1" dirty="0">
                <a:latin typeface="Montserrat "/>
              </a:rPr>
              <a:t>7</a:t>
            </a:r>
            <a:r>
              <a:rPr lang="en-US" b="1" baseline="30000" dirty="0">
                <a:latin typeface="Montserrat "/>
              </a:rPr>
              <a:t>th</a:t>
            </a:r>
            <a:r>
              <a:rPr lang="en-US" b="1" dirty="0">
                <a:latin typeface="Montserrat "/>
              </a:rPr>
              <a:t> June (Midnight)</a:t>
            </a:r>
          </a:p>
          <a:p>
            <a:pPr marL="0" indent="0">
              <a:buNone/>
            </a:pPr>
            <a:r>
              <a:rPr lang="en-US" dirty="0">
                <a:latin typeface="Montserrat "/>
              </a:rPr>
              <a:t>Logo Competition Deadline</a:t>
            </a:r>
          </a:p>
          <a:p>
            <a:pPr marL="0" indent="0">
              <a:buNone/>
            </a:pPr>
            <a:endParaRPr lang="en-US" dirty="0">
              <a:latin typeface="Montserrat "/>
            </a:endParaRPr>
          </a:p>
          <a:p>
            <a:pPr marL="0" indent="0">
              <a:buNone/>
            </a:pPr>
            <a:r>
              <a:rPr lang="en-US" b="1" dirty="0">
                <a:latin typeface="Montserrat "/>
              </a:rPr>
              <a:t>21</a:t>
            </a:r>
            <a:r>
              <a:rPr lang="en-US" b="1" baseline="30000" dirty="0">
                <a:latin typeface="Montserrat "/>
              </a:rPr>
              <a:t>st </a:t>
            </a:r>
            <a:r>
              <a:rPr lang="en-US" b="1" dirty="0">
                <a:latin typeface="Montserrat "/>
              </a:rPr>
              <a:t>June (Midnight)</a:t>
            </a:r>
          </a:p>
          <a:p>
            <a:pPr marL="0" indent="0">
              <a:buNone/>
            </a:pPr>
            <a:r>
              <a:rPr lang="en-US" dirty="0">
                <a:latin typeface="Montserrat "/>
              </a:rPr>
              <a:t>Sales Poster Competition Deadline</a:t>
            </a:r>
          </a:p>
          <a:p>
            <a:pPr marL="0" indent="0">
              <a:buNone/>
            </a:pPr>
            <a:endParaRPr lang="en-US" dirty="0">
              <a:latin typeface="Montserrat "/>
            </a:endParaRPr>
          </a:p>
          <a:p>
            <a:pPr marL="0" indent="0">
              <a:buNone/>
            </a:pPr>
            <a:r>
              <a:rPr lang="en-US" b="1" dirty="0">
                <a:latin typeface="Montserrat "/>
              </a:rPr>
              <a:t>5</a:t>
            </a:r>
            <a:r>
              <a:rPr lang="en-US" b="1" baseline="30000" dirty="0">
                <a:latin typeface="Montserrat "/>
              </a:rPr>
              <a:t>th</a:t>
            </a:r>
            <a:r>
              <a:rPr lang="en-US" b="1" dirty="0">
                <a:latin typeface="Montserrat "/>
              </a:rPr>
              <a:t> July (Midnight)</a:t>
            </a:r>
          </a:p>
          <a:p>
            <a:pPr marL="0" indent="0">
              <a:buNone/>
            </a:pPr>
            <a:r>
              <a:rPr lang="en-US" dirty="0">
                <a:latin typeface="Montserrat "/>
              </a:rPr>
              <a:t>National Competition Deadline</a:t>
            </a:r>
          </a:p>
          <a:p>
            <a:pPr marL="0" indent="0">
              <a:buNone/>
            </a:pPr>
            <a:endParaRPr lang="en-US" dirty="0">
              <a:latin typeface="Montserrat "/>
            </a:endParaRPr>
          </a:p>
        </p:txBody>
      </p:sp>
      <p:sp>
        <p:nvSpPr>
          <p:cNvPr id="4" name="Title">
            <a:extLst>
              <a:ext uri="{FF2B5EF4-FFF2-40B4-BE49-F238E27FC236}">
                <a16:creationId xmlns:a16="http://schemas.microsoft.com/office/drawing/2014/main" id="{4EB7F3AF-81E6-7112-7600-444D80D5EA1F}"/>
              </a:ext>
            </a:extLst>
          </p:cNvPr>
          <p:cNvSpPr>
            <a:spLocks noGrp="1" noRot="1" noMove="1" noResize="1" noEditPoints="1" noAdjustHandles="1" noChangeArrowheads="1" noChangeShapeType="1"/>
          </p:cNvSpPr>
          <p:nvPr>
            <p:ph type="title"/>
          </p:nvPr>
        </p:nvSpPr>
        <p:spPr/>
        <p:txBody>
          <a:bodyPr/>
          <a:lstStyle/>
          <a:p>
            <a:r>
              <a:rPr lang="en-GB" sz="2800" dirty="0"/>
              <a:t>Challenge Dates 2026</a:t>
            </a:r>
            <a:br>
              <a:rPr lang="en-GB" sz="2800" dirty="0"/>
            </a:br>
            <a:r>
              <a:rPr lang="en-GB" sz="1800" dirty="0"/>
              <a:t>England &amp; Wales</a:t>
            </a:r>
            <a:endParaRPr lang="en-US" sz="1800" dirty="0"/>
          </a:p>
        </p:txBody>
      </p:sp>
    </p:spTree>
    <p:extLst>
      <p:ext uri="{BB962C8B-B14F-4D97-AF65-F5344CB8AC3E}">
        <p14:creationId xmlns:p14="http://schemas.microsoft.com/office/powerpoint/2010/main" val="202032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DF9BF8-FAB9-921C-066C-CD3DAFE40E3A}"/>
            </a:ext>
          </a:extLst>
        </p:cNvPr>
        <p:cNvGrpSpPr/>
        <p:nvPr/>
      </p:nvGrpSpPr>
      <p:grpSpPr>
        <a:xfrm>
          <a:off x="0" y="0"/>
          <a:ext cx="0" cy="0"/>
          <a:chOff x="0" y="0"/>
          <a:chExt cx="0" cy="0"/>
        </a:xfrm>
      </p:grpSpPr>
      <p:pic>
        <p:nvPicPr>
          <p:cNvPr id="7" name="Calendar" descr="A yellow and blue calendar&#10;&#10;Description automatically generated">
            <a:extLst>
              <a:ext uri="{FF2B5EF4-FFF2-40B4-BE49-F238E27FC236}">
                <a16:creationId xmlns:a16="http://schemas.microsoft.com/office/drawing/2014/main" id="{7BABA465-ACC1-0346-8902-6BB141467A38}"/>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0" y="0"/>
            <a:ext cx="5505450" cy="6858000"/>
          </a:xfrm>
        </p:spPr>
      </p:pic>
      <p:sp>
        <p:nvSpPr>
          <p:cNvPr id="3" name="Text">
            <a:extLst>
              <a:ext uri="{FF2B5EF4-FFF2-40B4-BE49-F238E27FC236}">
                <a16:creationId xmlns:a16="http://schemas.microsoft.com/office/drawing/2014/main" id="{CC11E688-64C1-90D5-40DD-DE32550B165F}"/>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11</a:t>
            </a:r>
            <a:r>
              <a:rPr lang="en-US" b="1" baseline="30000" dirty="0">
                <a:latin typeface="Montserrat "/>
              </a:rPr>
              <a:t>th</a:t>
            </a:r>
            <a:r>
              <a:rPr lang="en-US" b="1" dirty="0">
                <a:latin typeface="Montserrat "/>
              </a:rPr>
              <a:t> May – 5</a:t>
            </a:r>
            <a:r>
              <a:rPr lang="en-US" b="1" baseline="30000" dirty="0">
                <a:latin typeface="Montserrat "/>
              </a:rPr>
              <a:t>th</a:t>
            </a:r>
            <a:r>
              <a:rPr lang="en-US" b="1" dirty="0">
                <a:latin typeface="Montserrat "/>
              </a:rPr>
              <a:t> June </a:t>
            </a:r>
          </a:p>
          <a:p>
            <a:pPr marL="0" indent="0">
              <a:buNone/>
            </a:pPr>
            <a:r>
              <a:rPr lang="en-US" dirty="0">
                <a:latin typeface="Montserrat "/>
              </a:rPr>
              <a:t>Challenge Runs</a:t>
            </a:r>
          </a:p>
          <a:p>
            <a:pPr marL="0" indent="0">
              <a:buNone/>
            </a:pPr>
            <a:endParaRPr lang="en-US" dirty="0">
              <a:latin typeface="Montserrat "/>
            </a:endParaRPr>
          </a:p>
          <a:p>
            <a:pPr marL="0" indent="0">
              <a:buNone/>
            </a:pPr>
            <a:r>
              <a:rPr lang="en-US" b="1" dirty="0">
                <a:latin typeface="Montserrat "/>
              </a:rPr>
              <a:t>17</a:t>
            </a:r>
            <a:r>
              <a:rPr lang="en-US" b="1" baseline="30000" dirty="0">
                <a:latin typeface="Montserrat "/>
              </a:rPr>
              <a:t>th</a:t>
            </a:r>
            <a:r>
              <a:rPr lang="en-US" b="1" dirty="0">
                <a:latin typeface="Montserrat "/>
              </a:rPr>
              <a:t> May (Midnight)</a:t>
            </a:r>
          </a:p>
          <a:p>
            <a:pPr marL="0" indent="0">
              <a:buNone/>
            </a:pPr>
            <a:r>
              <a:rPr lang="en-US" dirty="0">
                <a:latin typeface="Montserrat "/>
              </a:rPr>
              <a:t>Logo Competition Deadline</a:t>
            </a:r>
          </a:p>
          <a:p>
            <a:pPr marL="0" indent="0">
              <a:buNone/>
            </a:pPr>
            <a:endParaRPr lang="en-US" dirty="0">
              <a:latin typeface="Montserrat "/>
            </a:endParaRPr>
          </a:p>
          <a:p>
            <a:pPr marL="0" indent="0">
              <a:buNone/>
            </a:pPr>
            <a:r>
              <a:rPr lang="en-US" b="1" dirty="0">
                <a:latin typeface="Montserrat "/>
              </a:rPr>
              <a:t>31</a:t>
            </a:r>
            <a:r>
              <a:rPr lang="en-US" b="1" baseline="30000" dirty="0">
                <a:latin typeface="Montserrat "/>
              </a:rPr>
              <a:t>st</a:t>
            </a:r>
            <a:r>
              <a:rPr lang="en-US" b="1" dirty="0">
                <a:latin typeface="Montserrat "/>
              </a:rPr>
              <a:t> May (Midnight)</a:t>
            </a:r>
          </a:p>
          <a:p>
            <a:pPr marL="0" indent="0">
              <a:buNone/>
            </a:pPr>
            <a:r>
              <a:rPr lang="en-US" dirty="0">
                <a:latin typeface="Montserrat "/>
              </a:rPr>
              <a:t>Sales Poster Competition Deadline</a:t>
            </a:r>
          </a:p>
          <a:p>
            <a:pPr marL="0" indent="0">
              <a:buNone/>
            </a:pPr>
            <a:endParaRPr lang="en-US" dirty="0">
              <a:latin typeface="Montserrat "/>
            </a:endParaRPr>
          </a:p>
          <a:p>
            <a:pPr marL="0" indent="0">
              <a:buNone/>
            </a:pPr>
            <a:r>
              <a:rPr lang="en-US" b="1" dirty="0">
                <a:latin typeface="Montserrat "/>
              </a:rPr>
              <a:t>14</a:t>
            </a:r>
            <a:r>
              <a:rPr lang="en-US" b="1" baseline="30000" dirty="0">
                <a:latin typeface="Montserrat "/>
              </a:rPr>
              <a:t>th</a:t>
            </a:r>
            <a:r>
              <a:rPr lang="en-US" b="1" dirty="0">
                <a:latin typeface="Montserrat "/>
              </a:rPr>
              <a:t> June (Midnight)</a:t>
            </a:r>
          </a:p>
          <a:p>
            <a:pPr marL="0" indent="0">
              <a:buNone/>
            </a:pPr>
            <a:r>
              <a:rPr lang="en-US" dirty="0">
                <a:latin typeface="Montserrat "/>
              </a:rPr>
              <a:t>National Competition Deadline</a:t>
            </a:r>
          </a:p>
          <a:p>
            <a:pPr marL="0" indent="0">
              <a:buNone/>
            </a:pPr>
            <a:endParaRPr lang="en-US" dirty="0">
              <a:latin typeface="Montserrat "/>
            </a:endParaRPr>
          </a:p>
        </p:txBody>
      </p:sp>
      <p:sp>
        <p:nvSpPr>
          <p:cNvPr id="4" name="Title">
            <a:extLst>
              <a:ext uri="{FF2B5EF4-FFF2-40B4-BE49-F238E27FC236}">
                <a16:creationId xmlns:a16="http://schemas.microsoft.com/office/drawing/2014/main" id="{F0E12725-83A6-F69D-4BFB-C650A1164ED4}"/>
              </a:ext>
            </a:extLst>
          </p:cNvPr>
          <p:cNvSpPr>
            <a:spLocks noGrp="1" noRot="1" noMove="1" noResize="1" noEditPoints="1" noAdjustHandles="1" noChangeArrowheads="1" noChangeShapeType="1"/>
          </p:cNvSpPr>
          <p:nvPr>
            <p:ph type="title"/>
          </p:nvPr>
        </p:nvSpPr>
        <p:spPr/>
        <p:txBody>
          <a:bodyPr/>
          <a:lstStyle/>
          <a:p>
            <a:r>
              <a:rPr lang="en-GB" sz="2800" dirty="0"/>
              <a:t>Challenge Dates 2026</a:t>
            </a:r>
            <a:br>
              <a:rPr lang="en-GB" sz="2800" dirty="0"/>
            </a:br>
            <a:r>
              <a:rPr lang="en-GB" sz="1800" dirty="0"/>
              <a:t>Scotland &amp; Northern Ireland</a:t>
            </a:r>
            <a:endParaRPr lang="en-US" sz="1800" dirty="0"/>
          </a:p>
        </p:txBody>
      </p:sp>
    </p:spTree>
    <p:extLst>
      <p:ext uri="{BB962C8B-B14F-4D97-AF65-F5344CB8AC3E}">
        <p14:creationId xmlns:p14="http://schemas.microsoft.com/office/powerpoint/2010/main" val="408581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p:cNvSpPr>
          <p:nvPr/>
        </p:nvSpPr>
        <p:spPr>
          <a:xfrm>
            <a:off x="1973006" y="3870929"/>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Now it’s your chance to create and share your idea, and become the </a:t>
            </a:r>
            <a:r>
              <a:rPr lang="en-GB" b="1" dirty="0">
                <a:solidFill>
                  <a:schemeClr val="bg1"/>
                </a:solidFill>
              </a:rPr>
              <a:t>next great entrepreneur</a:t>
            </a:r>
            <a:r>
              <a:rPr lang="en-GB" dirty="0">
                <a:solidFill>
                  <a:schemeClr val="bg1"/>
                </a:solidFill>
              </a:rPr>
              <a:t>!</a:t>
            </a:r>
          </a:p>
        </p:txBody>
      </p:sp>
      <p:grpSp>
        <p:nvGrpSpPr>
          <p:cNvPr id="9" name="Title">
            <a:extLst>
              <a:ext uri="{FF2B5EF4-FFF2-40B4-BE49-F238E27FC236}">
                <a16:creationId xmlns:a16="http://schemas.microsoft.com/office/drawing/2014/main" id="{1F9E09FD-D405-5C5B-8C86-BF8F60B81EA3}"/>
              </a:ext>
            </a:extLst>
          </p:cNvPr>
          <p:cNvGrpSpPr>
            <a:grpSpLocks/>
          </p:cNvGrpSpPr>
          <p:nvPr/>
        </p:nvGrpSpPr>
        <p:grpSpPr>
          <a:xfrm>
            <a:off x="1973005" y="2194946"/>
            <a:ext cx="7905750" cy="1866717"/>
            <a:chOff x="2143125" y="2609616"/>
            <a:chExt cx="7905750" cy="1866717"/>
          </a:xfrm>
        </p:grpSpPr>
        <p:sp>
          <p:nvSpPr>
            <p:cNvPr id="4" name="Title">
              <a:extLst>
                <a:ext uri="{FF2B5EF4-FFF2-40B4-BE49-F238E27FC236}">
                  <a16:creationId xmlns:a16="http://schemas.microsoft.com/office/drawing/2014/main" id="{9C067A1D-A966-772D-7359-E5C850C22FF3}"/>
                </a:ext>
              </a:extLst>
            </p:cNvPr>
            <p:cNvSpPr txBox="1">
              <a:spLocks/>
            </p:cNvSpPr>
            <p:nvPr/>
          </p:nvSpPr>
          <p:spPr>
            <a:xfrm>
              <a:off x="2143125" y="2953212"/>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LET’S GO!</a:t>
              </a:r>
            </a:p>
          </p:txBody>
        </p:sp>
        <p:pic>
          <p:nvPicPr>
            <p:cNvPr id="8" name="Speedo" descr="A yellow and blue circle with a needle and a black background&#10;&#10;Description automatically generated">
              <a:extLst>
                <a:ext uri="{FF2B5EF4-FFF2-40B4-BE49-F238E27FC236}">
                  <a16:creationId xmlns:a16="http://schemas.microsoft.com/office/drawing/2014/main" id="{FE1B5502-E892-6E6A-C12A-AE38C2735B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1846" y="2609616"/>
              <a:ext cx="1866717" cy="1866717"/>
            </a:xfrm>
            <a:prstGeom prst="rect">
              <a:avLst/>
            </a:prstGeom>
          </p:spPr>
        </p:pic>
      </p:grpSp>
    </p:spTree>
    <p:extLst>
      <p:ext uri="{BB962C8B-B14F-4D97-AF65-F5344CB8AC3E}">
        <p14:creationId xmlns:p14="http://schemas.microsoft.com/office/powerpoint/2010/main" val="10190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CDEF-7FA9-6F37-F13C-40DAD126824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81227C0-D456-BD23-BB33-7766B705AFC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An entrepreneur is a person who has an idea, and they set up a business to make their idea real and sell it to people.</a:t>
            </a:r>
          </a:p>
          <a:p>
            <a:endParaRPr lang="en-US" dirty="0">
              <a:latin typeface="+mj-lt"/>
            </a:endParaRPr>
          </a:p>
          <a:p>
            <a:r>
              <a:rPr lang="en-US" dirty="0">
                <a:latin typeface="+mj-lt"/>
              </a:rPr>
              <a:t>If it’s a good idea, they can sell it for enough money to pay their costs and make a profit. They can use that profit for all sorts of things.</a:t>
            </a:r>
          </a:p>
          <a:p>
            <a:endParaRPr lang="en-US" dirty="0">
              <a:latin typeface="+mj-lt"/>
            </a:endParaRPr>
          </a:p>
          <a:p>
            <a:endParaRPr lang="en-US" dirty="0">
              <a:latin typeface="+mj-lt"/>
            </a:endParaRPr>
          </a:p>
        </p:txBody>
      </p:sp>
      <p:sp>
        <p:nvSpPr>
          <p:cNvPr id="2" name="Title">
            <a:extLst>
              <a:ext uri="{FF2B5EF4-FFF2-40B4-BE49-F238E27FC236}">
                <a16:creationId xmlns:a16="http://schemas.microsoft.com/office/drawing/2014/main" id="{82A71346-5B1D-1A0F-2159-6134C9B6EC16}"/>
              </a:ext>
            </a:extLst>
          </p:cNvPr>
          <p:cNvSpPr>
            <a:spLocks noGrp="1" noRot="1" noMove="1" noResize="1" noEditPoints="1" noAdjustHandles="1" noChangeArrowheads="1" noChangeShapeType="1"/>
          </p:cNvSpPr>
          <p:nvPr>
            <p:ph type="title"/>
          </p:nvPr>
        </p:nvSpPr>
        <p:spPr/>
        <p:txBody>
          <a:bodyPr/>
          <a:lstStyle/>
          <a:p>
            <a:r>
              <a:rPr lang="en-GB" dirty="0"/>
              <a:t>What is an Entrepreneur?</a:t>
            </a:r>
            <a:endParaRPr lang="en-US" dirty="0"/>
          </a:p>
        </p:txBody>
      </p:sp>
    </p:spTree>
    <p:extLst>
      <p:ext uri="{BB962C8B-B14F-4D97-AF65-F5344CB8AC3E}">
        <p14:creationId xmlns:p14="http://schemas.microsoft.com/office/powerpoint/2010/main" val="31377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3BC9-7560-32CB-F7BC-26BF2AF199BF}"/>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7ADF74CB-12E7-D1F0-1F0F-2F27E97FE33C}"/>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dirty="0">
                <a:latin typeface="+mj-lt"/>
              </a:rPr>
              <a:t>These are our essential skills, and we can exhibit these in different ways.</a:t>
            </a:r>
          </a:p>
          <a:p>
            <a:endParaRPr lang="en-US" sz="1800" dirty="0">
              <a:latin typeface="+mj-lt"/>
            </a:endParaRPr>
          </a:p>
          <a:p>
            <a:pPr marL="0" indent="0">
              <a:buNone/>
            </a:pPr>
            <a:r>
              <a:rPr lang="en-US" sz="1800" b="1" dirty="0">
                <a:latin typeface="+mj-lt"/>
              </a:rPr>
              <a:t>During this challenge, we will look at improving the following skills:</a:t>
            </a:r>
          </a:p>
          <a:p>
            <a:endParaRPr lang="en-US" sz="1800" dirty="0">
              <a:latin typeface="+mj-lt"/>
            </a:endParaRPr>
          </a:p>
          <a:p>
            <a:r>
              <a:rPr lang="en-US" sz="1800" dirty="0">
                <a:latin typeface="+mj-lt"/>
              </a:rPr>
              <a:t>Listening</a:t>
            </a:r>
          </a:p>
          <a:p>
            <a:r>
              <a:rPr lang="en-US" sz="1800" dirty="0">
                <a:latin typeface="+mj-lt"/>
              </a:rPr>
              <a:t>Speaking</a:t>
            </a:r>
          </a:p>
          <a:p>
            <a:r>
              <a:rPr lang="en-US" sz="1800" dirty="0">
                <a:latin typeface="+mj-lt"/>
              </a:rPr>
              <a:t>Problem Solving</a:t>
            </a:r>
          </a:p>
          <a:p>
            <a:r>
              <a:rPr lang="en-US" sz="1800" dirty="0">
                <a:latin typeface="+mj-lt"/>
              </a:rPr>
              <a:t>Creativity</a:t>
            </a:r>
          </a:p>
          <a:p>
            <a:r>
              <a:rPr lang="en-US" sz="1800" dirty="0">
                <a:latin typeface="+mj-lt"/>
              </a:rPr>
              <a:t>Aiming High</a:t>
            </a:r>
          </a:p>
          <a:p>
            <a:r>
              <a:rPr lang="en-US" sz="1800" dirty="0">
                <a:latin typeface="+mj-lt"/>
              </a:rPr>
              <a:t>Teamwork</a:t>
            </a:r>
          </a:p>
        </p:txBody>
      </p:sp>
      <p:sp>
        <p:nvSpPr>
          <p:cNvPr id="2" name="Title">
            <a:extLst>
              <a:ext uri="{FF2B5EF4-FFF2-40B4-BE49-F238E27FC236}">
                <a16:creationId xmlns:a16="http://schemas.microsoft.com/office/drawing/2014/main" id="{1F9C86E7-1CF0-F92A-C348-3DAA1C6A5C73}"/>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1FEAECEF-793F-FE18-7074-AC1B7742361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305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8" end="8"/>
                                            </p:txEl>
                                          </p:spTgt>
                                        </p:tgtEl>
                                        <p:attrNameLst>
                                          <p:attrName>style.visibility</p:attrName>
                                        </p:attrNameLst>
                                      </p:cBhvr>
                                      <p:to>
                                        <p:strVal val="visible"/>
                                      </p:to>
                                    </p:set>
                                    <p:animEffect transition="in" filter="fade">
                                      <p:cBhvr>
                                        <p:cTn id="14" dur="1000"/>
                                        <p:tgtEl>
                                          <p:spTgt spid="9">
                                            <p:txEl>
                                              <p:pRg st="8" end="8"/>
                                            </p:txEl>
                                          </p:spTgt>
                                        </p:tgtEl>
                                      </p:cBhvr>
                                    </p:animEffect>
                                    <p:anim calcmode="lin" valueType="num">
                                      <p:cBhvr>
                                        <p:cTn id="1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animEffect transition="in" filter="fade">
                                      <p:cBhvr>
                                        <p:cTn id="21" dur="1000"/>
                                        <p:tgtEl>
                                          <p:spTgt spid="9">
                                            <p:txEl>
                                              <p:pRg st="10" end="10"/>
                                            </p:txEl>
                                          </p:spTgt>
                                        </p:tgtEl>
                                      </p:cBhvr>
                                    </p:animEffect>
                                    <p:anim calcmode="lin" valueType="num">
                                      <p:cBhvr>
                                        <p:cTn id="22"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animEffect transition="in" filter="fade">
                                      <p:cBhvr>
                                        <p:cTn id="28" dur="1000"/>
                                        <p:tgtEl>
                                          <p:spTgt spid="9">
                                            <p:txEl>
                                              <p:pRg st="11" end="11"/>
                                            </p:txEl>
                                          </p:spTgt>
                                        </p:tgtEl>
                                      </p:cBhvr>
                                    </p:animEffect>
                                    <p:anim calcmode="lin" valueType="num">
                                      <p:cBhvr>
                                        <p:cTn id="29"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animEffect transition="in" filter="fade">
                                      <p:cBhvr>
                                        <p:cTn id="35" dur="1000"/>
                                        <p:tgtEl>
                                          <p:spTgt spid="9">
                                            <p:txEl>
                                              <p:pRg st="12" end="12"/>
                                            </p:txEl>
                                          </p:spTgt>
                                        </p:tgtEl>
                                      </p:cBhvr>
                                    </p:animEffect>
                                    <p:anim calcmode="lin" valueType="num">
                                      <p:cBhvr>
                                        <p:cTn id="36"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3" end="13"/>
                                            </p:txEl>
                                          </p:spTgt>
                                        </p:tgtEl>
                                        <p:attrNameLst>
                                          <p:attrName>style.visibility</p:attrName>
                                        </p:attrNameLst>
                                      </p:cBhvr>
                                      <p:to>
                                        <p:strVal val="visible"/>
                                      </p:to>
                                    </p:set>
                                    <p:animEffect transition="in" filter="fade">
                                      <p:cBhvr>
                                        <p:cTn id="42" dur="1000"/>
                                        <p:tgtEl>
                                          <p:spTgt spid="9">
                                            <p:txEl>
                                              <p:pRg st="13" end="13"/>
                                            </p:txEl>
                                          </p:spTgt>
                                        </p:tgtEl>
                                      </p:cBhvr>
                                    </p:animEffect>
                                    <p:anim calcmode="lin" valueType="num">
                                      <p:cBhvr>
                                        <p:cTn id="43"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animEffect transition="in" filter="fade">
                                      <p:cBhvr>
                                        <p:cTn id="49" dur="1000"/>
                                        <p:tgtEl>
                                          <p:spTgt spid="9">
                                            <p:txEl>
                                              <p:pRg st="14" end="14"/>
                                            </p:txEl>
                                          </p:spTgt>
                                        </p:tgtEl>
                                      </p:cBhvr>
                                    </p:animEffect>
                                    <p:anim calcmode="lin" valueType="num">
                                      <p:cBhvr>
                                        <p:cTn id="50" dur="1000" fill="hold"/>
                                        <p:tgtEl>
                                          <p:spTgt spid="9">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animEffect transition="in" filter="fade">
                                      <p:cBhvr>
                                        <p:cTn id="56" dur="1000"/>
                                        <p:tgtEl>
                                          <p:spTgt spid="9">
                                            <p:txEl>
                                              <p:pRg st="15" end="15"/>
                                            </p:txEl>
                                          </p:spTgt>
                                        </p:tgtEl>
                                      </p:cBhvr>
                                    </p:animEffect>
                                    <p:anim calcmode="lin" valueType="num">
                                      <p:cBhvr>
                                        <p:cTn id="57"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3176-00AC-2DBA-596B-A159CA63226B}"/>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1EB6F9B1-6A07-47F2-1148-55A8CEB38A92}"/>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b="1" dirty="0">
                <a:latin typeface="+mj-lt"/>
              </a:rPr>
              <a:t>Which skills do you think are most important for an entrepreneur?</a:t>
            </a:r>
          </a:p>
          <a:p>
            <a:pPr marL="0" indent="0">
              <a:buNone/>
            </a:pPr>
            <a:r>
              <a:rPr lang="en-US" sz="1800" dirty="0">
                <a:latin typeface="+mj-lt"/>
              </a:rPr>
              <a:t>Answer: All of these skills are important for an entrepreneur.</a:t>
            </a:r>
          </a:p>
          <a:p>
            <a:pPr marL="0" indent="0">
              <a:buNone/>
            </a:pPr>
            <a:endParaRPr lang="en-US" sz="1800" dirty="0">
              <a:latin typeface="+mj-lt"/>
            </a:endParaRPr>
          </a:p>
          <a:p>
            <a:pPr marL="0" indent="0">
              <a:buNone/>
            </a:pPr>
            <a:r>
              <a:rPr lang="en-US" sz="1800" dirty="0">
                <a:latin typeface="+mj-lt"/>
              </a:rPr>
              <a:t>With your partner, pick a skill to chat about. </a:t>
            </a:r>
            <a:r>
              <a:rPr lang="en-US" sz="1800" b="1" dirty="0">
                <a:latin typeface="+mj-lt"/>
              </a:rPr>
              <a:t>What does this skill mean to you?</a:t>
            </a:r>
          </a:p>
          <a:p>
            <a:pPr marL="0" indent="0">
              <a:buNone/>
            </a:pPr>
            <a:endParaRPr lang="en-US" sz="1800" dirty="0">
              <a:latin typeface="+mj-lt"/>
            </a:endParaRPr>
          </a:p>
          <a:p>
            <a:pPr marL="0" indent="0">
              <a:buNone/>
            </a:pPr>
            <a:endParaRPr lang="en-US" sz="1800" dirty="0">
              <a:latin typeface="+mj-lt"/>
            </a:endParaRPr>
          </a:p>
        </p:txBody>
      </p:sp>
      <p:sp>
        <p:nvSpPr>
          <p:cNvPr id="2" name="Title">
            <a:extLst>
              <a:ext uri="{FF2B5EF4-FFF2-40B4-BE49-F238E27FC236}">
                <a16:creationId xmlns:a16="http://schemas.microsoft.com/office/drawing/2014/main" id="{5E16D385-0DE3-C41F-0E47-794E47241920}"/>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AFEAAF61-0A74-AFC6-8662-CD5541B174EF}"/>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9615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7" end="7"/>
                                            </p:txEl>
                                          </p:spTgt>
                                        </p:tgtEl>
                                        <p:attrNameLst>
                                          <p:attrName>style.visibility</p:attrName>
                                        </p:attrNameLst>
                                      </p:cBhvr>
                                      <p:to>
                                        <p:strVal val="visible"/>
                                      </p:to>
                                    </p:set>
                                    <p:animEffect transition="in" filter="fade">
                                      <p:cBhvr>
                                        <p:cTn id="14" dur="1000"/>
                                        <p:tgtEl>
                                          <p:spTgt spid="9">
                                            <p:txEl>
                                              <p:pRg st="7" end="7"/>
                                            </p:txEl>
                                          </p:spTgt>
                                        </p:tgtEl>
                                      </p:cBhvr>
                                    </p:animEffect>
                                    <p:anim calcmode="lin" valueType="num">
                                      <p:cBhvr>
                                        <p:cTn id="1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fade">
                                      <p:cBhvr>
                                        <p:cTn id="21" dur="1000"/>
                                        <p:tgtEl>
                                          <p:spTgt spid="9">
                                            <p:txEl>
                                              <p:pRg st="9" end="9"/>
                                            </p:txEl>
                                          </p:spTgt>
                                        </p:tgtEl>
                                      </p:cBhvr>
                                    </p:animEffect>
                                    <p:anim calcmode="lin" valueType="num">
                                      <p:cBhvr>
                                        <p:cTn id="22"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903B8F1B-F4B1-EFE3-0A67-83C33C2F7F8B}"/>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One British example of someone who embodies the entrepreneurial characteristics is </a:t>
            </a:r>
            <a:r>
              <a:rPr lang="en-US" b="1" dirty="0">
                <a:latin typeface="+mj-lt"/>
              </a:rPr>
              <a:t>Ben Francis MBE </a:t>
            </a:r>
            <a:r>
              <a:rPr lang="en-US" dirty="0">
                <a:latin typeface="+mj-lt"/>
              </a:rPr>
              <a:t>– the owner of </a:t>
            </a:r>
            <a:r>
              <a:rPr lang="en-US" b="1" dirty="0" err="1">
                <a:latin typeface="+mj-lt"/>
              </a:rPr>
              <a:t>Gymshark</a:t>
            </a:r>
            <a:r>
              <a:rPr lang="en-US" dirty="0">
                <a:latin typeface="+mj-lt"/>
              </a:rPr>
              <a:t>. Having started the company as an exercise supplement business out of his parent’s garage with his friend, they branched out into clothing using a sewing machine and other equipment he bought using just £1,000 he had saved up. As a start-up, Ben marketed the company through partnerships with social media influencers, including YouTube body builders. </a:t>
            </a:r>
            <a:r>
              <a:rPr lang="en-US" dirty="0" err="1">
                <a:latin typeface="+mj-lt"/>
              </a:rPr>
              <a:t>Gymshark</a:t>
            </a:r>
            <a:r>
              <a:rPr lang="en-US" dirty="0">
                <a:latin typeface="+mj-lt"/>
              </a:rPr>
              <a:t> was one of the first brands to make extensive use of social media influencers. </a:t>
            </a:r>
          </a:p>
          <a:p>
            <a:pPr marL="0" indent="0">
              <a:buNone/>
            </a:pPr>
            <a:endParaRPr lang="en-US" dirty="0">
              <a:latin typeface="+mj-lt"/>
            </a:endParaRPr>
          </a:p>
          <a:p>
            <a:pPr marL="0" indent="0">
              <a:buNone/>
            </a:pPr>
            <a:r>
              <a:rPr lang="en-US" b="1" dirty="0">
                <a:latin typeface="+mj-lt"/>
              </a:rPr>
              <a:t>At 32 he is now worth over £1 billion</a:t>
            </a:r>
            <a:r>
              <a:rPr lang="en-US" dirty="0">
                <a:latin typeface="+mj-lt"/>
              </a:rPr>
              <a:t>. </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UK Entrepreneurs</a:t>
            </a:r>
          </a:p>
        </p:txBody>
      </p:sp>
      <p:pic>
        <p:nvPicPr>
          <p:cNvPr id="6" name="Photo">
            <a:extLst>
              <a:ext uri="{FF2B5EF4-FFF2-40B4-BE49-F238E27FC236}">
                <a16:creationId xmlns:a16="http://schemas.microsoft.com/office/drawing/2014/main" id="{86C4B4C3-EF3A-B5C3-8BDD-106A26DF0FF9}"/>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687312" y="0"/>
            <a:ext cx="5504688" cy="6858000"/>
          </a:xfrm>
          <a:prstGeom prst="rect">
            <a:avLst/>
          </a:prstGeom>
        </p:spPr>
      </p:pic>
    </p:spTree>
    <p:extLst>
      <p:ext uri="{BB962C8B-B14F-4D97-AF65-F5344CB8AC3E}">
        <p14:creationId xmlns:p14="http://schemas.microsoft.com/office/powerpoint/2010/main" val="340521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A0F01A32-0DD4-13E2-D40B-BCFCD5E6A196}"/>
              </a:ext>
            </a:extLst>
          </p:cNvPr>
          <p:cNvPicPr>
            <a:picLocks noGrp="1" noRo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7101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D0A1-4222-79BE-0247-D6ACDCAA5D29}"/>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1FF7ED91-C9EE-E254-7ED5-CCEFCED92CA2}"/>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6E4CC94-545F-8CA4-C019-55ABB53292D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Following the </a:t>
            </a:r>
            <a:r>
              <a:rPr lang="en-US" b="1" dirty="0">
                <a:latin typeface="+mj-lt"/>
              </a:rPr>
              <a:t>Fiver Challenge </a:t>
            </a:r>
            <a:r>
              <a:rPr lang="en-US" dirty="0">
                <a:latin typeface="+mj-lt"/>
              </a:rPr>
              <a:t>in 2021, </a:t>
            </a:r>
            <a:r>
              <a:rPr lang="en-US" b="1" dirty="0">
                <a:latin typeface="+mj-lt"/>
              </a:rPr>
              <a:t>Alex</a:t>
            </a:r>
            <a:r>
              <a:rPr lang="en-US" dirty="0">
                <a:latin typeface="+mj-lt"/>
              </a:rPr>
              <a:t> put his learning, experience and taste for entrepreneurship, alongside his brother </a:t>
            </a:r>
            <a:r>
              <a:rPr lang="en-US" b="1" dirty="0">
                <a:latin typeface="+mj-lt"/>
              </a:rPr>
              <a:t>Tomas</a:t>
            </a:r>
            <a:r>
              <a:rPr lang="en-US" dirty="0">
                <a:latin typeface="+mj-lt"/>
              </a:rPr>
              <a:t>, into his own family–run micro-business, </a:t>
            </a:r>
            <a:r>
              <a:rPr lang="en-US" b="1" dirty="0">
                <a:latin typeface="+mj-lt"/>
              </a:rPr>
              <a:t>Seeder Wood</a:t>
            </a:r>
            <a:r>
              <a:rPr lang="en-US" dirty="0">
                <a:latin typeface="+mj-lt"/>
              </a:rPr>
              <a:t>. The pair have continued growing and selling plants and have also expanded into woodwork, making a range of innovative garden items from bird tables to duck houses from scratch. Alex and Tomas have a great passion for sourcing scraps of wood and turning them into something that can be used and enjoyed for years to come.</a:t>
            </a:r>
          </a:p>
        </p:txBody>
      </p:sp>
      <p:sp>
        <p:nvSpPr>
          <p:cNvPr id="4" name="Title">
            <a:extLst>
              <a:ext uri="{FF2B5EF4-FFF2-40B4-BE49-F238E27FC236}">
                <a16:creationId xmlns:a16="http://schemas.microsoft.com/office/drawing/2014/main" id="{6B03527D-879D-A727-E5BB-EF0A8641F495}"/>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5" name="Photo">
            <a:extLst>
              <a:ext uri="{FF2B5EF4-FFF2-40B4-BE49-F238E27FC236}">
                <a16:creationId xmlns:a16="http://schemas.microsoft.com/office/drawing/2014/main" id="{1B39ADEC-8256-4C40-4032-ABB27CF06762}"/>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6687312" y="0"/>
            <a:ext cx="5528930" cy="6858000"/>
          </a:xfrm>
          <a:prstGeom prst="rect">
            <a:avLst/>
          </a:prstGeom>
        </p:spPr>
      </p:pic>
    </p:spTree>
    <p:extLst>
      <p:ext uri="{BB962C8B-B14F-4D97-AF65-F5344CB8AC3E}">
        <p14:creationId xmlns:p14="http://schemas.microsoft.com/office/powerpoint/2010/main" val="230434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4766-4726-3B8A-841B-3B4F906FD0BD}"/>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EA0FA9D-EBFF-46C3-02DC-2C0809CA010C}"/>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F266D2C3-E98E-0DF5-288E-A57B93DA7703}"/>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A team from </a:t>
            </a:r>
            <a:r>
              <a:rPr lang="en-US" b="1" dirty="0">
                <a:latin typeface="+mj-lt"/>
              </a:rPr>
              <a:t>St. David’s College </a:t>
            </a:r>
            <a:r>
              <a:rPr lang="en-US" dirty="0">
                <a:latin typeface="+mj-lt"/>
              </a:rPr>
              <a:t>in </a:t>
            </a:r>
            <a:r>
              <a:rPr lang="en-US" b="1" dirty="0">
                <a:latin typeface="+mj-lt"/>
              </a:rPr>
              <a:t>Llandudno</a:t>
            </a:r>
            <a:r>
              <a:rPr lang="en-US" dirty="0">
                <a:latin typeface="+mj-lt"/>
              </a:rPr>
              <a:t> created </a:t>
            </a:r>
            <a:r>
              <a:rPr lang="en-US" b="1" dirty="0">
                <a:latin typeface="+mj-lt"/>
              </a:rPr>
              <a:t>Re-use I.T. </a:t>
            </a:r>
            <a:r>
              <a:rPr lang="en-US" dirty="0">
                <a:latin typeface="+mj-lt"/>
              </a:rPr>
              <a:t>in response to the problem of e-waste.</a:t>
            </a:r>
          </a:p>
          <a:p>
            <a:pPr marL="0" indent="0">
              <a:buNone/>
            </a:pPr>
            <a:r>
              <a:rPr lang="en-US" dirty="0">
                <a:latin typeface="+mj-lt"/>
              </a:rPr>
              <a:t> </a:t>
            </a:r>
          </a:p>
          <a:p>
            <a:pPr marL="0" indent="0">
              <a:buNone/>
            </a:pPr>
            <a:r>
              <a:rPr lang="en-US" dirty="0">
                <a:latin typeface="+mj-lt"/>
              </a:rPr>
              <a:t>They partnered with companies to support the process of recycling, repairing, and re-using old and broken devices, such as laptops and mobile phones. </a:t>
            </a:r>
          </a:p>
          <a:p>
            <a:pPr marL="0" indent="0">
              <a:buNone/>
            </a:pPr>
            <a:endParaRPr lang="en-US" dirty="0">
              <a:latin typeface="+mj-lt"/>
            </a:endParaRPr>
          </a:p>
          <a:p>
            <a:pPr marL="0" indent="0">
              <a:buNone/>
            </a:pPr>
            <a:r>
              <a:rPr lang="en-US" b="1" dirty="0">
                <a:latin typeface="+mj-lt"/>
              </a:rPr>
              <a:t>Re-use I.T. </a:t>
            </a:r>
            <a:r>
              <a:rPr lang="en-US" dirty="0">
                <a:latin typeface="+mj-lt"/>
              </a:rPr>
              <a:t>won the 2022 </a:t>
            </a:r>
            <a:r>
              <a:rPr lang="en-US" b="1" dirty="0">
                <a:latin typeface="+mj-lt"/>
              </a:rPr>
              <a:t>10X ‘Business for Good’</a:t>
            </a:r>
            <a:r>
              <a:rPr lang="en-US" dirty="0">
                <a:latin typeface="+mj-lt"/>
              </a:rPr>
              <a:t> </a:t>
            </a:r>
            <a:r>
              <a:rPr lang="en-US" b="1" dirty="0">
                <a:latin typeface="+mj-lt"/>
              </a:rPr>
              <a:t>award</a:t>
            </a:r>
            <a:r>
              <a:rPr lang="en-US" dirty="0">
                <a:latin typeface="+mj-lt"/>
              </a:rPr>
              <a:t> for their contribution to the community, including donations of refurbished equipment to a local dementia-specialist care home. </a:t>
            </a:r>
          </a:p>
          <a:p>
            <a:pPr marL="0" indent="0">
              <a:buNone/>
            </a:pPr>
            <a:endParaRPr lang="en-US" dirty="0">
              <a:latin typeface="+mj-lt"/>
            </a:endParaRPr>
          </a:p>
        </p:txBody>
      </p:sp>
      <p:sp>
        <p:nvSpPr>
          <p:cNvPr id="4" name="Title">
            <a:extLst>
              <a:ext uri="{FF2B5EF4-FFF2-40B4-BE49-F238E27FC236}">
                <a16:creationId xmlns:a16="http://schemas.microsoft.com/office/drawing/2014/main" id="{821E1F40-866A-9BB0-E245-4C3E566C7BE8}"/>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6" name="Photo">
            <a:extLst>
              <a:ext uri="{FF2B5EF4-FFF2-40B4-BE49-F238E27FC236}">
                <a16:creationId xmlns:a16="http://schemas.microsoft.com/office/drawing/2014/main" id="{095782E8-E643-5AB8-0417-35D3788BBF1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687312" y="0"/>
            <a:ext cx="5504688" cy="6858000"/>
          </a:xfrm>
          <a:prstGeom prst="rect">
            <a:avLst/>
          </a:prstGeom>
        </p:spPr>
      </p:pic>
    </p:spTree>
    <p:extLst>
      <p:ext uri="{BB962C8B-B14F-4D97-AF65-F5344CB8AC3E}">
        <p14:creationId xmlns:p14="http://schemas.microsoft.com/office/powerpoint/2010/main" val="1384815453"/>
      </p:ext>
    </p:extLst>
  </p:cSld>
  <p:clrMapOvr>
    <a:masterClrMapping/>
  </p:clrMapOvr>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9" ma:contentTypeDescription="Create a new document." ma:contentTypeScope="" ma:versionID="8f963931b94a9c21364929f3ec29b23a">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e31ad924d364803deeaf06963a073a6c"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8BE59FC6-15B2-484F-A8A9-BF89DAF0A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c0ba40-820f-4126-b1a8-b068955cd419"/>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1CCA92-9A55-4B20-8267-80081F580CC0}">
  <ds:schemaRefs>
    <ds:schemaRef ds:uri="2abebb83-cf53-4fdf-a500-739cef3c54c9"/>
    <ds:schemaRef ds:uri="c8c0ba40-820f-4126-b1a8-b068955cd419"/>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TEMPLATE_10X PPT</Template>
  <TotalTime>0</TotalTime>
  <Words>2826</Words>
  <Application>Microsoft Office PowerPoint</Application>
  <PresentationFormat>Widescreen</PresentationFormat>
  <Paragraphs>350</Paragraphs>
  <Slides>27</Slides>
  <Notes>24</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vt:lpstr>
      <vt:lpstr>Calibri</vt:lpstr>
      <vt:lpstr>Montserrat</vt:lpstr>
      <vt:lpstr>Montserrat </vt:lpstr>
      <vt:lpstr>Montserrat ExtraBold</vt:lpstr>
      <vt:lpstr>Montserrat Medium</vt:lpstr>
      <vt:lpstr>Montserrat SemiBold</vt:lpstr>
      <vt:lpstr>Poppins</vt:lpstr>
      <vt:lpstr>Poppins ExtraBold</vt:lpstr>
      <vt:lpstr>Office Theme</vt:lpstr>
      <vt:lpstr>Introducing the Fiver Challenge</vt:lpstr>
      <vt:lpstr>Young Enterprise</vt:lpstr>
      <vt:lpstr>What is an Entrepreneur?</vt:lpstr>
      <vt:lpstr>What Skills Do Entrepreneurs Have?</vt:lpstr>
      <vt:lpstr>What Skills Do Entrepreneurs Have?</vt:lpstr>
      <vt:lpstr>UK Entrepreneurs</vt:lpstr>
      <vt:lpstr>PowerPoint Presentation</vt:lpstr>
      <vt:lpstr>Young Entrepreneurs</vt:lpstr>
      <vt:lpstr>Young Entrepreneurs</vt:lpstr>
      <vt:lpstr>So…What Is It?</vt:lpstr>
      <vt:lpstr>So…What Is It?</vt:lpstr>
      <vt:lpstr>PowerPoint Presentation</vt:lpstr>
      <vt:lpstr>PowerPoint Presentation</vt:lpstr>
      <vt:lpstr>PowerPoint Presentation</vt:lpstr>
      <vt:lpstr>PowerPoint Presentation</vt:lpstr>
      <vt:lpstr>PowerPoint Presentation</vt:lpstr>
      <vt:lpstr>Competitions!</vt:lpstr>
      <vt:lpstr>Competitions!</vt:lpstr>
      <vt:lpstr>Fiver for Good</vt:lpstr>
      <vt:lpstr>Best in Sustainability</vt:lpstr>
      <vt:lpstr>Most Inspiring Individual</vt:lpstr>
      <vt:lpstr>Best Overall Business</vt:lpstr>
      <vt:lpstr>Sales Poster!</vt:lpstr>
      <vt:lpstr>Journal Changes!</vt:lpstr>
      <vt:lpstr>Challenge Dates 2026 England &amp; Wales</vt:lpstr>
      <vt:lpstr>Challenge Dates 2026 Scotland &amp; Northern Ireland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cp:revision>
  <dcterms:created xsi:type="dcterms:W3CDTF">2023-10-31T07:40:39Z</dcterms:created>
  <dcterms:modified xsi:type="dcterms:W3CDTF">2025-09-09T10:04:10Z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